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7" r:id="rId2"/>
    <p:sldId id="341" r:id="rId3"/>
    <p:sldId id="323" r:id="rId4"/>
    <p:sldId id="339" r:id="rId5"/>
    <p:sldId id="288" r:id="rId6"/>
    <p:sldId id="289" r:id="rId7"/>
    <p:sldId id="336" r:id="rId8"/>
    <p:sldId id="337" r:id="rId9"/>
    <p:sldId id="325" r:id="rId10"/>
    <p:sldId id="314" r:id="rId11"/>
    <p:sldId id="315" r:id="rId12"/>
    <p:sldId id="324" r:id="rId13"/>
    <p:sldId id="327" r:id="rId14"/>
    <p:sldId id="340" r:id="rId15"/>
    <p:sldId id="322" r:id="rId16"/>
  </p:sldIdLst>
  <p:sldSz cx="9144000" cy="6858000" type="screen4x3"/>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FD1D27-2EE7-57FD-CB04-F154CBD74AE7}" name="Witalij Schmidt" initials="WS" userId="S::schmidt@adastra-cultura.eu::4d90e5af-004f-41f5-b0a1-86547c0163a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F9E659"/>
    <a:srgbClr val="FFFF66"/>
    <a:srgbClr val="00FF00"/>
    <a:srgbClr val="FDDB0F"/>
    <a:srgbClr val="F6D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47C9DB-61A7-C74B-B1F7-C740CEBAA5A0}" v="107" dt="2026-03-10T09:00:24.562"/>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51" autoAdjust="0"/>
    <p:restoredTop sz="84628"/>
  </p:normalViewPr>
  <p:slideViewPr>
    <p:cSldViewPr>
      <p:cViewPr varScale="1">
        <p:scale>
          <a:sx n="87" d="100"/>
          <a:sy n="87" d="100"/>
        </p:scale>
        <p:origin x="132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7" d="100"/>
          <a:sy n="47" d="100"/>
        </p:scale>
        <p:origin x="-2958" y="-96"/>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alij Schmidt" userId="4d90e5af-004f-41f5-b0a1-86547c0163a5" providerId="ADAL" clId="{1C6F38B5-0FEB-52A1-BCEA-6EAA4CE2DD13}"/>
    <pc:docChg chg="undo custSel addSld delSld modSld sldOrd">
      <pc:chgData name="Witalij Schmidt" userId="4d90e5af-004f-41f5-b0a1-86547c0163a5" providerId="ADAL" clId="{1C6F38B5-0FEB-52A1-BCEA-6EAA4CE2DD13}" dt="2026-03-10T13:33:30.157" v="4023" actId="20577"/>
      <pc:docMkLst>
        <pc:docMk/>
      </pc:docMkLst>
      <pc:sldChg chg="addSp delSp modSp mod">
        <pc:chgData name="Witalij Schmidt" userId="4d90e5af-004f-41f5-b0a1-86547c0163a5" providerId="ADAL" clId="{1C6F38B5-0FEB-52A1-BCEA-6EAA4CE2DD13}" dt="2026-03-10T13:26:32.286" v="3979" actId="20577"/>
        <pc:sldMkLst>
          <pc:docMk/>
          <pc:sldMk cId="3076208562" sldId="257"/>
        </pc:sldMkLst>
        <pc:spChg chg="mod">
          <ac:chgData name="Witalij Schmidt" userId="4d90e5af-004f-41f5-b0a1-86547c0163a5" providerId="ADAL" clId="{1C6F38B5-0FEB-52A1-BCEA-6EAA4CE2DD13}" dt="2026-03-10T13:26:32.286" v="3979" actId="20577"/>
          <ac:spMkLst>
            <pc:docMk/>
            <pc:sldMk cId="3076208562" sldId="257"/>
            <ac:spMk id="2" creationId="{AC1C2646-1F37-F2A5-9C50-EFD237E5CE07}"/>
          </ac:spMkLst>
        </pc:spChg>
        <pc:spChg chg="add del mod">
          <ac:chgData name="Witalij Schmidt" userId="4d90e5af-004f-41f5-b0a1-86547c0163a5" providerId="ADAL" clId="{1C6F38B5-0FEB-52A1-BCEA-6EAA4CE2DD13}" dt="2026-03-10T06:26:28.655" v="2545"/>
          <ac:spMkLst>
            <pc:docMk/>
            <pc:sldMk cId="3076208562" sldId="257"/>
            <ac:spMk id="3" creationId="{2F68ADEF-3C59-AD01-D494-8DF81EDCCC7A}"/>
          </ac:spMkLst>
        </pc:spChg>
      </pc:sldChg>
      <pc:sldChg chg="del">
        <pc:chgData name="Witalij Schmidt" userId="4d90e5af-004f-41f5-b0a1-86547c0163a5" providerId="ADAL" clId="{1C6F38B5-0FEB-52A1-BCEA-6EAA4CE2DD13}" dt="2026-03-10T06:33:40.050" v="2559" actId="2696"/>
        <pc:sldMkLst>
          <pc:docMk/>
          <pc:sldMk cId="3175128644" sldId="263"/>
        </pc:sldMkLst>
      </pc:sldChg>
      <pc:sldChg chg="addSp delSp modSp add mod">
        <pc:chgData name="Witalij Schmidt" userId="4d90e5af-004f-41f5-b0a1-86547c0163a5" providerId="ADAL" clId="{1C6F38B5-0FEB-52A1-BCEA-6EAA4CE2DD13}" dt="2026-03-10T13:29:33.587" v="3995" actId="20577"/>
        <pc:sldMkLst>
          <pc:docMk/>
          <pc:sldMk cId="2593915159" sldId="288"/>
        </pc:sldMkLst>
        <pc:spChg chg="mod">
          <ac:chgData name="Witalij Schmidt" userId="4d90e5af-004f-41f5-b0a1-86547c0163a5" providerId="ADAL" clId="{1C6F38B5-0FEB-52A1-BCEA-6EAA4CE2DD13}" dt="2026-03-10T13:29:33.587" v="3995" actId="20577"/>
          <ac:spMkLst>
            <pc:docMk/>
            <pc:sldMk cId="2593915159" sldId="288"/>
            <ac:spMk id="2" creationId="{4E046145-3D3C-DCAA-FF22-A01882E7A830}"/>
          </ac:spMkLst>
        </pc:spChg>
        <pc:spChg chg="add del mod">
          <ac:chgData name="Witalij Schmidt" userId="4d90e5af-004f-41f5-b0a1-86547c0163a5" providerId="ADAL" clId="{1C6F38B5-0FEB-52A1-BCEA-6EAA4CE2DD13}" dt="2026-03-10T07:55:51.558" v="3072" actId="767"/>
          <ac:spMkLst>
            <pc:docMk/>
            <pc:sldMk cId="2593915159" sldId="288"/>
            <ac:spMk id="3" creationId="{D4E07453-AAAB-5CD5-2A6E-FC12A260D5EE}"/>
          </ac:spMkLst>
        </pc:spChg>
        <pc:spChg chg="mod">
          <ac:chgData name="Witalij Schmidt" userId="4d90e5af-004f-41f5-b0a1-86547c0163a5" providerId="ADAL" clId="{1C6F38B5-0FEB-52A1-BCEA-6EAA4CE2DD13}" dt="2026-03-10T07:59:21.247" v="3167" actId="20577"/>
          <ac:spMkLst>
            <pc:docMk/>
            <pc:sldMk cId="2593915159" sldId="288"/>
            <ac:spMk id="4" creationId="{494D5864-9D27-3E00-73AD-ECAFEAACEC3F}"/>
          </ac:spMkLst>
        </pc:spChg>
        <pc:spChg chg="add mod">
          <ac:chgData name="Witalij Schmidt" userId="4d90e5af-004f-41f5-b0a1-86547c0163a5" providerId="ADAL" clId="{1C6F38B5-0FEB-52A1-BCEA-6EAA4CE2DD13}" dt="2026-03-10T07:55:50.535" v="3068" actId="767"/>
          <ac:spMkLst>
            <pc:docMk/>
            <pc:sldMk cId="2593915159" sldId="288"/>
            <ac:spMk id="5" creationId="{64AB0482-C67C-E3DB-9447-52EBB1354327}"/>
          </ac:spMkLst>
        </pc:spChg>
      </pc:sldChg>
      <pc:sldChg chg="addSp delSp modSp add mod">
        <pc:chgData name="Witalij Schmidt" userId="4d90e5af-004f-41f5-b0a1-86547c0163a5" providerId="ADAL" clId="{1C6F38B5-0FEB-52A1-BCEA-6EAA4CE2DD13}" dt="2026-03-10T13:30:02.407" v="3996" actId="108"/>
        <pc:sldMkLst>
          <pc:docMk/>
          <pc:sldMk cId="925515000" sldId="289"/>
        </pc:sldMkLst>
        <pc:spChg chg="mod">
          <ac:chgData name="Witalij Schmidt" userId="4d90e5af-004f-41f5-b0a1-86547c0163a5" providerId="ADAL" clId="{1C6F38B5-0FEB-52A1-BCEA-6EAA4CE2DD13}" dt="2026-03-10T13:30:02.407" v="3996" actId="108"/>
          <ac:spMkLst>
            <pc:docMk/>
            <pc:sldMk cId="925515000" sldId="289"/>
            <ac:spMk id="2" creationId="{552C57D6-5DE9-9CAF-F2D1-BDFB40F11B9F}"/>
          </ac:spMkLst>
        </pc:spChg>
        <pc:spChg chg="mod">
          <ac:chgData name="Witalij Schmidt" userId="4d90e5af-004f-41f5-b0a1-86547c0163a5" providerId="ADAL" clId="{1C6F38B5-0FEB-52A1-BCEA-6EAA4CE2DD13}" dt="2026-03-10T07:48:00.515" v="2853" actId="255"/>
          <ac:spMkLst>
            <pc:docMk/>
            <pc:sldMk cId="925515000" sldId="289"/>
            <ac:spMk id="4" creationId="{BB84E984-3F96-1001-92C4-B5F7FEE53233}"/>
          </ac:spMkLst>
        </pc:spChg>
        <pc:spChg chg="add del">
          <ac:chgData name="Witalij Schmidt" userId="4d90e5af-004f-41f5-b0a1-86547c0163a5" providerId="ADAL" clId="{1C6F38B5-0FEB-52A1-BCEA-6EAA4CE2DD13}" dt="2026-03-10T07:22:36.926" v="2654" actId="478"/>
          <ac:spMkLst>
            <pc:docMk/>
            <pc:sldMk cId="925515000" sldId="289"/>
            <ac:spMk id="5" creationId="{4F551126-AAB5-EC8F-023A-C352EB8C0EF1}"/>
          </ac:spMkLst>
        </pc:spChg>
        <pc:spChg chg="add del">
          <ac:chgData name="Witalij Schmidt" userId="4d90e5af-004f-41f5-b0a1-86547c0163a5" providerId="ADAL" clId="{1C6F38B5-0FEB-52A1-BCEA-6EAA4CE2DD13}" dt="2026-03-10T07:22:35.454" v="2653" actId="478"/>
          <ac:spMkLst>
            <pc:docMk/>
            <pc:sldMk cId="925515000" sldId="289"/>
            <ac:spMk id="7" creationId="{52F504E1-90A2-68A9-3460-8EDBBB306E86}"/>
          </ac:spMkLst>
        </pc:spChg>
      </pc:sldChg>
      <pc:sldChg chg="addSp modSp add mod">
        <pc:chgData name="Witalij Schmidt" userId="4d90e5af-004f-41f5-b0a1-86547c0163a5" providerId="ADAL" clId="{1C6F38B5-0FEB-52A1-BCEA-6EAA4CE2DD13}" dt="2026-03-10T08:40:45.511" v="3788" actId="20577"/>
        <pc:sldMkLst>
          <pc:docMk/>
          <pc:sldMk cId="3884292947" sldId="314"/>
        </pc:sldMkLst>
        <pc:spChg chg="mod">
          <ac:chgData name="Witalij Schmidt" userId="4d90e5af-004f-41f5-b0a1-86547c0163a5" providerId="ADAL" clId="{1C6F38B5-0FEB-52A1-BCEA-6EAA4CE2DD13}" dt="2026-03-10T08:40:45.511" v="3788" actId="20577"/>
          <ac:spMkLst>
            <pc:docMk/>
            <pc:sldMk cId="3884292947" sldId="314"/>
            <ac:spMk id="2" creationId="{DE39A616-B0D5-4B4F-8827-F011A28183E9}"/>
          </ac:spMkLst>
        </pc:spChg>
        <pc:spChg chg="add">
          <ac:chgData name="Witalij Schmidt" userId="4d90e5af-004f-41f5-b0a1-86547c0163a5" providerId="ADAL" clId="{1C6F38B5-0FEB-52A1-BCEA-6EAA4CE2DD13}" dt="2026-03-10T08:38:23.485" v="3718"/>
          <ac:spMkLst>
            <pc:docMk/>
            <pc:sldMk cId="3884292947" sldId="314"/>
            <ac:spMk id="3" creationId="{BA740601-438C-EBE2-7691-BD98D52BD31D}"/>
          </ac:spMkLst>
        </pc:spChg>
        <pc:spChg chg="mod">
          <ac:chgData name="Witalij Schmidt" userId="4d90e5af-004f-41f5-b0a1-86547c0163a5" providerId="ADAL" clId="{1C6F38B5-0FEB-52A1-BCEA-6EAA4CE2DD13}" dt="2026-03-10T08:22:09.670" v="3414" actId="20577"/>
          <ac:spMkLst>
            <pc:docMk/>
            <pc:sldMk cId="3884292947" sldId="314"/>
            <ac:spMk id="4" creationId="{AC0D6818-0867-6807-D605-10F8A904589F}"/>
          </ac:spMkLst>
        </pc:spChg>
      </pc:sldChg>
      <pc:sldChg chg="modSp add mod ord">
        <pc:chgData name="Witalij Schmidt" userId="4d90e5af-004f-41f5-b0a1-86547c0163a5" providerId="ADAL" clId="{1C6F38B5-0FEB-52A1-BCEA-6EAA4CE2DD13}" dt="2026-03-10T08:35:07.491" v="3641" actId="20577"/>
        <pc:sldMkLst>
          <pc:docMk/>
          <pc:sldMk cId="3340548158" sldId="315"/>
        </pc:sldMkLst>
        <pc:spChg chg="mod">
          <ac:chgData name="Witalij Schmidt" userId="4d90e5af-004f-41f5-b0a1-86547c0163a5" providerId="ADAL" clId="{1C6F38B5-0FEB-52A1-BCEA-6EAA4CE2DD13}" dt="2026-03-10T08:35:07.491" v="3641" actId="20577"/>
          <ac:spMkLst>
            <pc:docMk/>
            <pc:sldMk cId="3340548158" sldId="315"/>
            <ac:spMk id="2" creationId="{1D04DED4-C999-089E-E4D2-803B40680E60}"/>
          </ac:spMkLst>
        </pc:spChg>
        <pc:spChg chg="mod">
          <ac:chgData name="Witalij Schmidt" userId="4d90e5af-004f-41f5-b0a1-86547c0163a5" providerId="ADAL" clId="{1C6F38B5-0FEB-52A1-BCEA-6EAA4CE2DD13}" dt="2026-03-10T08:25:09.642" v="3511"/>
          <ac:spMkLst>
            <pc:docMk/>
            <pc:sldMk cId="3340548158" sldId="315"/>
            <ac:spMk id="4" creationId="{A8477954-CC8A-3CB8-A844-342C05401500}"/>
          </ac:spMkLst>
        </pc:spChg>
      </pc:sldChg>
      <pc:sldChg chg="add del">
        <pc:chgData name="Witalij Schmidt" userId="4d90e5af-004f-41f5-b0a1-86547c0163a5" providerId="ADAL" clId="{1C6F38B5-0FEB-52A1-BCEA-6EAA4CE2DD13}" dt="2026-03-10T08:24:51.036" v="3505" actId="2696"/>
        <pc:sldMkLst>
          <pc:docMk/>
          <pc:sldMk cId="4248545514" sldId="316"/>
        </pc:sldMkLst>
      </pc:sldChg>
      <pc:sldChg chg="add del">
        <pc:chgData name="Witalij Schmidt" userId="4d90e5af-004f-41f5-b0a1-86547c0163a5" providerId="ADAL" clId="{1C6F38B5-0FEB-52A1-BCEA-6EAA4CE2DD13}" dt="2026-03-10T08:24:51.041" v="3506" actId="2696"/>
        <pc:sldMkLst>
          <pc:docMk/>
          <pc:sldMk cId="106514943" sldId="317"/>
        </pc:sldMkLst>
      </pc:sldChg>
      <pc:sldChg chg="add del">
        <pc:chgData name="Witalij Schmidt" userId="4d90e5af-004f-41f5-b0a1-86547c0163a5" providerId="ADAL" clId="{1C6F38B5-0FEB-52A1-BCEA-6EAA4CE2DD13}" dt="2026-03-10T08:24:51.049" v="3508" actId="2696"/>
        <pc:sldMkLst>
          <pc:docMk/>
          <pc:sldMk cId="50385818" sldId="318"/>
        </pc:sldMkLst>
      </pc:sldChg>
      <pc:sldChg chg="add del">
        <pc:chgData name="Witalij Schmidt" userId="4d90e5af-004f-41f5-b0a1-86547c0163a5" providerId="ADAL" clId="{1C6F38B5-0FEB-52A1-BCEA-6EAA4CE2DD13}" dt="2026-03-10T08:24:51.051" v="3509" actId="2696"/>
        <pc:sldMkLst>
          <pc:docMk/>
          <pc:sldMk cId="72295219" sldId="319"/>
        </pc:sldMkLst>
      </pc:sldChg>
      <pc:sldChg chg="add del">
        <pc:chgData name="Witalij Schmidt" userId="4d90e5af-004f-41f5-b0a1-86547c0163a5" providerId="ADAL" clId="{1C6F38B5-0FEB-52A1-BCEA-6EAA4CE2DD13}" dt="2026-03-10T08:24:51.042" v="3507" actId="2696"/>
        <pc:sldMkLst>
          <pc:docMk/>
          <pc:sldMk cId="1458543233" sldId="320"/>
        </pc:sldMkLst>
      </pc:sldChg>
      <pc:sldChg chg="modSp mod modNotes modNotesTx">
        <pc:chgData name="Witalij Schmidt" userId="4d90e5af-004f-41f5-b0a1-86547c0163a5" providerId="ADAL" clId="{1C6F38B5-0FEB-52A1-BCEA-6EAA4CE2DD13}" dt="2026-03-10T07:51:40.538" v="2908" actId="255"/>
        <pc:sldMkLst>
          <pc:docMk/>
          <pc:sldMk cId="178767311" sldId="323"/>
        </pc:sldMkLst>
        <pc:spChg chg="mod">
          <ac:chgData name="Witalij Schmidt" userId="4d90e5af-004f-41f5-b0a1-86547c0163a5" providerId="ADAL" clId="{1C6F38B5-0FEB-52A1-BCEA-6EAA4CE2DD13}" dt="2026-03-10T06:23:30.821" v="2508" actId="14100"/>
          <ac:spMkLst>
            <pc:docMk/>
            <pc:sldMk cId="178767311" sldId="323"/>
            <ac:spMk id="3" creationId="{26D1613B-4E46-6C91-433A-1F335AA13F8F}"/>
          </ac:spMkLst>
        </pc:spChg>
        <pc:spChg chg="mod">
          <ac:chgData name="Witalij Schmidt" userId="4d90e5af-004f-41f5-b0a1-86547c0163a5" providerId="ADAL" clId="{1C6F38B5-0FEB-52A1-BCEA-6EAA4CE2DD13}" dt="2026-03-10T07:51:40.538" v="2908" actId="255"/>
          <ac:spMkLst>
            <pc:docMk/>
            <pc:sldMk cId="178767311" sldId="323"/>
            <ac:spMk id="4" creationId="{41CD2A50-5808-C807-C702-4468B5217B45}"/>
          </ac:spMkLst>
        </pc:spChg>
        <pc:spChg chg="mod">
          <ac:chgData name="Witalij Schmidt" userId="4d90e5af-004f-41f5-b0a1-86547c0163a5" providerId="ADAL" clId="{1C6F38B5-0FEB-52A1-BCEA-6EAA4CE2DD13}" dt="2026-03-10T06:23:41.546" v="2509" actId="14100"/>
          <ac:spMkLst>
            <pc:docMk/>
            <pc:sldMk cId="178767311" sldId="323"/>
            <ac:spMk id="6" creationId="{B6854946-12A7-4E84-4AD3-8070A78FBFEF}"/>
          </ac:spMkLst>
        </pc:spChg>
        <pc:spChg chg="mod">
          <ac:chgData name="Witalij Schmidt" userId="4d90e5af-004f-41f5-b0a1-86547c0163a5" providerId="ADAL" clId="{1C6F38B5-0FEB-52A1-BCEA-6EAA4CE2DD13}" dt="2026-03-10T06:23:51.820" v="2511" actId="14100"/>
          <ac:spMkLst>
            <pc:docMk/>
            <pc:sldMk cId="178767311" sldId="323"/>
            <ac:spMk id="7" creationId="{4CFB59AE-2552-94D1-A5D9-594819D62C74}"/>
          </ac:spMkLst>
        </pc:spChg>
        <pc:spChg chg="mod">
          <ac:chgData name="Witalij Schmidt" userId="4d90e5af-004f-41f5-b0a1-86547c0163a5" providerId="ADAL" clId="{1C6F38B5-0FEB-52A1-BCEA-6EAA4CE2DD13}" dt="2026-03-10T06:28:28.772" v="2553" actId="1076"/>
          <ac:spMkLst>
            <pc:docMk/>
            <pc:sldMk cId="178767311" sldId="323"/>
            <ac:spMk id="8" creationId="{C89BD394-1611-8D73-A4FE-E344B065D71F}"/>
          </ac:spMkLst>
        </pc:spChg>
      </pc:sldChg>
      <pc:sldChg chg="addSp delSp modSp add mod ord">
        <pc:chgData name="Witalij Schmidt" userId="4d90e5af-004f-41f5-b0a1-86547c0163a5" providerId="ADAL" clId="{1C6F38B5-0FEB-52A1-BCEA-6EAA4CE2DD13}" dt="2026-03-10T08:32:05.381" v="3598" actId="121"/>
        <pc:sldMkLst>
          <pc:docMk/>
          <pc:sldMk cId="1186808011" sldId="324"/>
        </pc:sldMkLst>
        <pc:spChg chg="mod">
          <ac:chgData name="Witalij Schmidt" userId="4d90e5af-004f-41f5-b0a1-86547c0163a5" providerId="ADAL" clId="{1C6F38B5-0FEB-52A1-BCEA-6EAA4CE2DD13}" dt="2026-03-10T08:28:53.727" v="3564" actId="20577"/>
          <ac:spMkLst>
            <pc:docMk/>
            <pc:sldMk cId="1186808011" sldId="324"/>
            <ac:spMk id="2" creationId="{3834AD1F-1569-E16D-16C8-50C27CFEA683}"/>
          </ac:spMkLst>
        </pc:spChg>
        <pc:spChg chg="mod">
          <ac:chgData name="Witalij Schmidt" userId="4d90e5af-004f-41f5-b0a1-86547c0163a5" providerId="ADAL" clId="{1C6F38B5-0FEB-52A1-BCEA-6EAA4CE2DD13}" dt="2026-03-10T08:27:28.841" v="3550"/>
          <ac:spMkLst>
            <pc:docMk/>
            <pc:sldMk cId="1186808011" sldId="324"/>
            <ac:spMk id="4" creationId="{E981A927-749E-7A39-6648-9F65B5AE5FBD}"/>
          </ac:spMkLst>
        </pc:spChg>
        <pc:spChg chg="add del mod">
          <ac:chgData name="Witalij Schmidt" userId="4d90e5af-004f-41f5-b0a1-86547c0163a5" providerId="ADAL" clId="{1C6F38B5-0FEB-52A1-BCEA-6EAA4CE2DD13}" dt="2026-03-10T08:28:47.288" v="3563" actId="478"/>
          <ac:spMkLst>
            <pc:docMk/>
            <pc:sldMk cId="1186808011" sldId="324"/>
            <ac:spMk id="5" creationId="{CA136ABE-F354-4E39-4BE8-16A79807DE0E}"/>
          </ac:spMkLst>
        </pc:spChg>
        <pc:spChg chg="mod">
          <ac:chgData name="Witalij Schmidt" userId="4d90e5af-004f-41f5-b0a1-86547c0163a5" providerId="ADAL" clId="{1C6F38B5-0FEB-52A1-BCEA-6EAA4CE2DD13}" dt="2026-03-10T08:26:54.629" v="3544"/>
          <ac:spMkLst>
            <pc:docMk/>
            <pc:sldMk cId="1186808011" sldId="324"/>
            <ac:spMk id="7" creationId="{80F76404-930F-FEE0-F3AD-903B83110718}"/>
          </ac:spMkLst>
        </pc:spChg>
        <pc:spChg chg="mod">
          <ac:chgData name="Witalij Schmidt" userId="4d90e5af-004f-41f5-b0a1-86547c0163a5" providerId="ADAL" clId="{1C6F38B5-0FEB-52A1-BCEA-6EAA4CE2DD13}" dt="2026-03-10T08:26:54.629" v="3544"/>
          <ac:spMkLst>
            <pc:docMk/>
            <pc:sldMk cId="1186808011" sldId="324"/>
            <ac:spMk id="8" creationId="{1C8DF13C-09CC-B384-52A5-5B265F22A7A3}"/>
          </ac:spMkLst>
        </pc:spChg>
        <pc:spChg chg="mod">
          <ac:chgData name="Witalij Schmidt" userId="4d90e5af-004f-41f5-b0a1-86547c0163a5" providerId="ADAL" clId="{1C6F38B5-0FEB-52A1-BCEA-6EAA4CE2DD13}" dt="2026-03-10T08:26:54.629" v="3544"/>
          <ac:spMkLst>
            <pc:docMk/>
            <pc:sldMk cId="1186808011" sldId="324"/>
            <ac:spMk id="9" creationId="{3BE784CE-3005-E87E-AC41-45C2322706F2}"/>
          </ac:spMkLst>
        </pc:spChg>
        <pc:spChg chg="mod">
          <ac:chgData name="Witalij Schmidt" userId="4d90e5af-004f-41f5-b0a1-86547c0163a5" providerId="ADAL" clId="{1C6F38B5-0FEB-52A1-BCEA-6EAA4CE2DD13}" dt="2026-03-10T08:26:54.629" v="3544"/>
          <ac:spMkLst>
            <pc:docMk/>
            <pc:sldMk cId="1186808011" sldId="324"/>
            <ac:spMk id="10" creationId="{A40AD278-D594-B092-4B8E-33BAC802EC47}"/>
          </ac:spMkLst>
        </pc:spChg>
        <pc:grpChg chg="add del mod">
          <ac:chgData name="Witalij Schmidt" userId="4d90e5af-004f-41f5-b0a1-86547c0163a5" providerId="ADAL" clId="{1C6F38B5-0FEB-52A1-BCEA-6EAA4CE2DD13}" dt="2026-03-10T08:28:46.358" v="3562" actId="478"/>
          <ac:grpSpMkLst>
            <pc:docMk/>
            <pc:sldMk cId="1186808011" sldId="324"/>
            <ac:grpSpMk id="6" creationId="{4B4AAED0-52EC-0601-FDA6-6219D5D867EB}"/>
          </ac:grpSpMkLst>
        </pc:grpChg>
        <pc:graphicFrameChg chg="mod modGraphic">
          <ac:chgData name="Witalij Schmidt" userId="4d90e5af-004f-41f5-b0a1-86547c0163a5" providerId="ADAL" clId="{1C6F38B5-0FEB-52A1-BCEA-6EAA4CE2DD13}" dt="2026-03-10T08:32:05.381" v="3598" actId="121"/>
          <ac:graphicFrameMkLst>
            <pc:docMk/>
            <pc:sldMk cId="1186808011" sldId="324"/>
            <ac:graphicFrameMk id="3" creationId="{23E22D78-0E64-E4F8-0064-E8D17C2C0F8C}"/>
          </ac:graphicFrameMkLst>
        </pc:graphicFrameChg>
      </pc:sldChg>
      <pc:sldChg chg="del">
        <pc:chgData name="Witalij Schmidt" userId="4d90e5af-004f-41f5-b0a1-86547c0163a5" providerId="ADAL" clId="{1C6F38B5-0FEB-52A1-BCEA-6EAA4CE2DD13}" dt="2026-03-10T06:33:40.040" v="2558" actId="2696"/>
        <pc:sldMkLst>
          <pc:docMk/>
          <pc:sldMk cId="2409352310" sldId="324"/>
        </pc:sldMkLst>
      </pc:sldChg>
      <pc:sldChg chg="del">
        <pc:chgData name="Witalij Schmidt" userId="4d90e5af-004f-41f5-b0a1-86547c0163a5" providerId="ADAL" clId="{1C6F38B5-0FEB-52A1-BCEA-6EAA4CE2DD13}" dt="2026-03-10T08:04:55.492" v="3217" actId="2696"/>
        <pc:sldMkLst>
          <pc:docMk/>
          <pc:sldMk cId="2316404014" sldId="325"/>
        </pc:sldMkLst>
      </pc:sldChg>
      <pc:sldChg chg="modSp add mod">
        <pc:chgData name="Witalij Schmidt" userId="4d90e5af-004f-41f5-b0a1-86547c0163a5" providerId="ADAL" clId="{1C6F38B5-0FEB-52A1-BCEA-6EAA4CE2DD13}" dt="2026-03-10T13:33:30.157" v="4023" actId="20577"/>
        <pc:sldMkLst>
          <pc:docMk/>
          <pc:sldMk cId="3193309649" sldId="325"/>
        </pc:sldMkLst>
        <pc:spChg chg="mod">
          <ac:chgData name="Witalij Schmidt" userId="4d90e5af-004f-41f5-b0a1-86547c0163a5" providerId="ADAL" clId="{1C6F38B5-0FEB-52A1-BCEA-6EAA4CE2DD13}" dt="2026-03-10T13:33:30.157" v="4023" actId="20577"/>
          <ac:spMkLst>
            <pc:docMk/>
            <pc:sldMk cId="3193309649" sldId="325"/>
            <ac:spMk id="2" creationId="{B15CB8DF-2116-13AE-7184-F80520E00D66}"/>
          </ac:spMkLst>
        </pc:spChg>
        <pc:spChg chg="mod">
          <ac:chgData name="Witalij Schmidt" userId="4d90e5af-004f-41f5-b0a1-86547c0163a5" providerId="ADAL" clId="{1C6F38B5-0FEB-52A1-BCEA-6EAA4CE2DD13}" dt="2026-03-10T08:21:50.251" v="3396" actId="20577"/>
          <ac:spMkLst>
            <pc:docMk/>
            <pc:sldMk cId="3193309649" sldId="325"/>
            <ac:spMk id="4" creationId="{1DF887B6-B178-3E21-A7A6-1F2BE533F24B}"/>
          </ac:spMkLst>
        </pc:spChg>
      </pc:sldChg>
      <pc:sldChg chg="del">
        <pc:chgData name="Witalij Schmidt" userId="4d90e5af-004f-41f5-b0a1-86547c0163a5" providerId="ADAL" clId="{1C6F38B5-0FEB-52A1-BCEA-6EAA4CE2DD13}" dt="2026-03-10T06:27:21.834" v="2546" actId="2696"/>
        <pc:sldMkLst>
          <pc:docMk/>
          <pc:sldMk cId="551553804" sldId="326"/>
        </pc:sldMkLst>
      </pc:sldChg>
      <pc:sldChg chg="add del">
        <pc:chgData name="Witalij Schmidt" userId="4d90e5af-004f-41f5-b0a1-86547c0163a5" providerId="ADAL" clId="{1C6F38B5-0FEB-52A1-BCEA-6EAA4CE2DD13}" dt="2026-03-10T08:27:23.146" v="3548" actId="2696"/>
        <pc:sldMkLst>
          <pc:docMk/>
          <pc:sldMk cId="1465898733" sldId="326"/>
        </pc:sldMkLst>
      </pc:sldChg>
      <pc:sldChg chg="modSp add mod ord">
        <pc:chgData name="Witalij Schmidt" userId="4d90e5af-004f-41f5-b0a1-86547c0163a5" providerId="ADAL" clId="{1C6F38B5-0FEB-52A1-BCEA-6EAA4CE2DD13}" dt="2026-03-10T08:33:40.149" v="3614" actId="255"/>
        <pc:sldMkLst>
          <pc:docMk/>
          <pc:sldMk cId="1250019713" sldId="327"/>
        </pc:sldMkLst>
        <pc:spChg chg="mod">
          <ac:chgData name="Witalij Schmidt" userId="4d90e5af-004f-41f5-b0a1-86547c0163a5" providerId="ADAL" clId="{1C6F38B5-0FEB-52A1-BCEA-6EAA4CE2DD13}" dt="2026-03-10T08:29:14.147" v="3567"/>
          <ac:spMkLst>
            <pc:docMk/>
            <pc:sldMk cId="1250019713" sldId="327"/>
            <ac:spMk id="4" creationId="{105BDC64-56E5-5826-115E-62C3CE0EE81F}"/>
          </ac:spMkLst>
        </pc:spChg>
        <pc:graphicFrameChg chg="mod modGraphic">
          <ac:chgData name="Witalij Schmidt" userId="4d90e5af-004f-41f5-b0a1-86547c0163a5" providerId="ADAL" clId="{1C6F38B5-0FEB-52A1-BCEA-6EAA4CE2DD13}" dt="2026-03-10T08:33:40.149" v="3614" actId="255"/>
          <ac:graphicFrameMkLst>
            <pc:docMk/>
            <pc:sldMk cId="1250019713" sldId="327"/>
            <ac:graphicFrameMk id="5" creationId="{394FAC4C-D612-7B9F-9EAB-83E3716BACFD}"/>
          </ac:graphicFrameMkLst>
        </pc:graphicFrameChg>
      </pc:sldChg>
      <pc:sldChg chg="del">
        <pc:chgData name="Witalij Schmidt" userId="4d90e5af-004f-41f5-b0a1-86547c0163a5" providerId="ADAL" clId="{1C6F38B5-0FEB-52A1-BCEA-6EAA4CE2DD13}" dt="2026-03-10T06:27:21.845" v="2549" actId="2696"/>
        <pc:sldMkLst>
          <pc:docMk/>
          <pc:sldMk cId="1519008852" sldId="327"/>
        </pc:sldMkLst>
      </pc:sldChg>
      <pc:sldChg chg="del">
        <pc:chgData name="Witalij Schmidt" userId="4d90e5af-004f-41f5-b0a1-86547c0163a5" providerId="ADAL" clId="{1C6F38B5-0FEB-52A1-BCEA-6EAA4CE2DD13}" dt="2026-03-10T06:27:21.846" v="2551" actId="2696"/>
        <pc:sldMkLst>
          <pc:docMk/>
          <pc:sldMk cId="597352817" sldId="328"/>
        </pc:sldMkLst>
      </pc:sldChg>
      <pc:sldChg chg="modSp add del ord">
        <pc:chgData name="Witalij Schmidt" userId="4d90e5af-004f-41f5-b0a1-86547c0163a5" providerId="ADAL" clId="{1C6F38B5-0FEB-52A1-BCEA-6EAA4CE2DD13}" dt="2026-03-10T08:34:09.435" v="3617" actId="2696"/>
        <pc:sldMkLst>
          <pc:docMk/>
          <pc:sldMk cId="3092028931" sldId="328"/>
        </pc:sldMkLst>
        <pc:spChg chg="mod">
          <ac:chgData name="Witalij Schmidt" userId="4d90e5af-004f-41f5-b0a1-86547c0163a5" providerId="ADAL" clId="{1C6F38B5-0FEB-52A1-BCEA-6EAA4CE2DD13}" dt="2026-03-10T08:34:05.670" v="3616"/>
          <ac:spMkLst>
            <pc:docMk/>
            <pc:sldMk cId="3092028931" sldId="328"/>
            <ac:spMk id="4" creationId="{57FFEB84-BEAA-A24A-5A70-FCBECA140604}"/>
          </ac:spMkLst>
        </pc:spChg>
      </pc:sldChg>
      <pc:sldChg chg="del">
        <pc:chgData name="Witalij Schmidt" userId="4d90e5af-004f-41f5-b0a1-86547c0163a5" providerId="ADAL" clId="{1C6F38B5-0FEB-52A1-BCEA-6EAA4CE2DD13}" dt="2026-03-10T06:27:21.835" v="2547" actId="2696"/>
        <pc:sldMkLst>
          <pc:docMk/>
          <pc:sldMk cId="2128906528" sldId="329"/>
        </pc:sldMkLst>
      </pc:sldChg>
      <pc:sldChg chg="del">
        <pc:chgData name="Witalij Schmidt" userId="4d90e5af-004f-41f5-b0a1-86547c0163a5" providerId="ADAL" clId="{1C6F38B5-0FEB-52A1-BCEA-6EAA4CE2DD13}" dt="2026-03-10T06:27:21.836" v="2548" actId="2696"/>
        <pc:sldMkLst>
          <pc:docMk/>
          <pc:sldMk cId="2244174390" sldId="330"/>
        </pc:sldMkLst>
      </pc:sldChg>
      <pc:sldChg chg="del">
        <pc:chgData name="Witalij Schmidt" userId="4d90e5af-004f-41f5-b0a1-86547c0163a5" providerId="ADAL" clId="{1C6F38B5-0FEB-52A1-BCEA-6EAA4CE2DD13}" dt="2026-03-10T06:27:21.846" v="2550" actId="2696"/>
        <pc:sldMkLst>
          <pc:docMk/>
          <pc:sldMk cId="3969262547" sldId="331"/>
        </pc:sldMkLst>
      </pc:sldChg>
      <pc:sldChg chg="del">
        <pc:chgData name="Witalij Schmidt" userId="4d90e5af-004f-41f5-b0a1-86547c0163a5" providerId="ADAL" clId="{1C6F38B5-0FEB-52A1-BCEA-6EAA4CE2DD13}" dt="2026-03-10T06:27:21.850" v="2552" actId="2696"/>
        <pc:sldMkLst>
          <pc:docMk/>
          <pc:sldMk cId="1500733459" sldId="332"/>
        </pc:sldMkLst>
      </pc:sldChg>
      <pc:sldChg chg="add del modNotes">
        <pc:chgData name="Witalij Schmidt" userId="4d90e5af-004f-41f5-b0a1-86547c0163a5" providerId="ADAL" clId="{1C6F38B5-0FEB-52A1-BCEA-6EAA4CE2DD13}" dt="2026-03-10T08:49:05.718" v="3830" actId="2696"/>
        <pc:sldMkLst>
          <pc:docMk/>
          <pc:sldMk cId="298530546" sldId="335"/>
        </pc:sldMkLst>
      </pc:sldChg>
      <pc:sldChg chg="addSp delSp modSp add mod">
        <pc:chgData name="Witalij Schmidt" userId="4d90e5af-004f-41f5-b0a1-86547c0163a5" providerId="ADAL" clId="{1C6F38B5-0FEB-52A1-BCEA-6EAA4CE2DD13}" dt="2026-03-10T13:31:38.859" v="4011" actId="20577"/>
        <pc:sldMkLst>
          <pc:docMk/>
          <pc:sldMk cId="3918373675" sldId="336"/>
        </pc:sldMkLst>
        <pc:spChg chg="mod">
          <ac:chgData name="Witalij Schmidt" userId="4d90e5af-004f-41f5-b0a1-86547c0163a5" providerId="ADAL" clId="{1C6F38B5-0FEB-52A1-BCEA-6EAA4CE2DD13}" dt="2026-03-10T13:31:38.859" v="4011" actId="20577"/>
          <ac:spMkLst>
            <pc:docMk/>
            <pc:sldMk cId="3918373675" sldId="336"/>
            <ac:spMk id="2" creationId="{310D42DB-4756-78B7-1B12-21B84F106030}"/>
          </ac:spMkLst>
        </pc:spChg>
        <pc:spChg chg="add">
          <ac:chgData name="Witalij Schmidt" userId="4d90e5af-004f-41f5-b0a1-86547c0163a5" providerId="ADAL" clId="{1C6F38B5-0FEB-52A1-BCEA-6EAA4CE2DD13}" dt="2026-03-10T07:27:07.372" v="2656"/>
          <ac:spMkLst>
            <pc:docMk/>
            <pc:sldMk cId="3918373675" sldId="336"/>
            <ac:spMk id="3" creationId="{A21A27B7-C1E0-D142-0D35-0EEF8C5B10D9}"/>
          </ac:spMkLst>
        </pc:spChg>
        <pc:spChg chg="mod">
          <ac:chgData name="Witalij Schmidt" userId="4d90e5af-004f-41f5-b0a1-86547c0163a5" providerId="ADAL" clId="{1C6F38B5-0FEB-52A1-BCEA-6EAA4CE2DD13}" dt="2026-03-10T07:47:55.449" v="2852" actId="255"/>
          <ac:spMkLst>
            <pc:docMk/>
            <pc:sldMk cId="3918373675" sldId="336"/>
            <ac:spMk id="4" creationId="{74E8FBFE-53A7-FAA1-734D-9CC4F54E1B0F}"/>
          </ac:spMkLst>
        </pc:spChg>
        <pc:spChg chg="del mod">
          <ac:chgData name="Witalij Schmidt" userId="4d90e5af-004f-41f5-b0a1-86547c0163a5" providerId="ADAL" clId="{1C6F38B5-0FEB-52A1-BCEA-6EAA4CE2DD13}" dt="2026-03-10T07:21:40.243" v="2647" actId="478"/>
          <ac:spMkLst>
            <pc:docMk/>
            <pc:sldMk cId="3918373675" sldId="336"/>
            <ac:spMk id="5" creationId="{7DAF88D9-418C-A335-B3E5-D6809A27E816}"/>
          </ac:spMkLst>
        </pc:spChg>
        <pc:spChg chg="add">
          <ac:chgData name="Witalij Schmidt" userId="4d90e5af-004f-41f5-b0a1-86547c0163a5" providerId="ADAL" clId="{1C6F38B5-0FEB-52A1-BCEA-6EAA4CE2DD13}" dt="2026-03-10T07:27:18.377" v="2664"/>
          <ac:spMkLst>
            <pc:docMk/>
            <pc:sldMk cId="3918373675" sldId="336"/>
            <ac:spMk id="6" creationId="{E2D7D320-29A6-9E71-95C5-FFFEB0DD578E}"/>
          </ac:spMkLst>
        </pc:spChg>
        <pc:spChg chg="del mod">
          <ac:chgData name="Witalij Schmidt" userId="4d90e5af-004f-41f5-b0a1-86547c0163a5" providerId="ADAL" clId="{1C6F38B5-0FEB-52A1-BCEA-6EAA4CE2DD13}" dt="2026-03-10T07:21:36.006" v="2645" actId="478"/>
          <ac:spMkLst>
            <pc:docMk/>
            <pc:sldMk cId="3918373675" sldId="336"/>
            <ac:spMk id="7" creationId="{51DCFE47-1094-584F-743C-55A353508460}"/>
          </ac:spMkLst>
        </pc:spChg>
        <pc:spChg chg="add">
          <ac:chgData name="Witalij Schmidt" userId="4d90e5af-004f-41f5-b0a1-86547c0163a5" providerId="ADAL" clId="{1C6F38B5-0FEB-52A1-BCEA-6EAA4CE2DD13}" dt="2026-03-10T07:27:25.917" v="2665"/>
          <ac:spMkLst>
            <pc:docMk/>
            <pc:sldMk cId="3918373675" sldId="336"/>
            <ac:spMk id="8" creationId="{DB2F313D-CBFF-61F6-E5F8-BF76CE430760}"/>
          </ac:spMkLst>
        </pc:spChg>
        <pc:spChg chg="add">
          <ac:chgData name="Witalij Schmidt" userId="4d90e5af-004f-41f5-b0a1-86547c0163a5" providerId="ADAL" clId="{1C6F38B5-0FEB-52A1-BCEA-6EAA4CE2DD13}" dt="2026-03-10T07:32:36.950" v="2713"/>
          <ac:spMkLst>
            <pc:docMk/>
            <pc:sldMk cId="3918373675" sldId="336"/>
            <ac:spMk id="9" creationId="{62F5710E-A9AB-FFC2-A561-F54B0E24A34C}"/>
          </ac:spMkLst>
        </pc:spChg>
        <pc:spChg chg="add">
          <ac:chgData name="Witalij Schmidt" userId="4d90e5af-004f-41f5-b0a1-86547c0163a5" providerId="ADAL" clId="{1C6F38B5-0FEB-52A1-BCEA-6EAA4CE2DD13}" dt="2026-03-10T07:32:41.588" v="2716"/>
          <ac:spMkLst>
            <pc:docMk/>
            <pc:sldMk cId="3918373675" sldId="336"/>
            <ac:spMk id="10" creationId="{E9AF19D1-48B9-8872-4BCF-8E49736E1AA8}"/>
          </ac:spMkLst>
        </pc:spChg>
        <pc:spChg chg="add del mod">
          <ac:chgData name="Witalij Schmidt" userId="4d90e5af-004f-41f5-b0a1-86547c0163a5" providerId="ADAL" clId="{1C6F38B5-0FEB-52A1-BCEA-6EAA4CE2DD13}" dt="2026-03-10T07:41:39.022" v="2778" actId="478"/>
          <ac:spMkLst>
            <pc:docMk/>
            <pc:sldMk cId="3918373675" sldId="336"/>
            <ac:spMk id="11" creationId="{420820FE-2212-0D45-DC74-184399F299D3}"/>
          </ac:spMkLst>
        </pc:spChg>
        <pc:spChg chg="add del mod">
          <ac:chgData name="Witalij Schmidt" userId="4d90e5af-004f-41f5-b0a1-86547c0163a5" providerId="ADAL" clId="{1C6F38B5-0FEB-52A1-BCEA-6EAA4CE2DD13}" dt="2026-03-10T07:41:31.052" v="2773" actId="478"/>
          <ac:spMkLst>
            <pc:docMk/>
            <pc:sldMk cId="3918373675" sldId="336"/>
            <ac:spMk id="12" creationId="{58D9B44B-9260-E0D2-6F34-55B74B98ADA6}"/>
          </ac:spMkLst>
        </pc:spChg>
        <pc:spChg chg="add del mod">
          <ac:chgData name="Witalij Schmidt" userId="4d90e5af-004f-41f5-b0a1-86547c0163a5" providerId="ADAL" clId="{1C6F38B5-0FEB-52A1-BCEA-6EAA4CE2DD13}" dt="2026-03-10T07:41:25.639" v="2771" actId="478"/>
          <ac:spMkLst>
            <pc:docMk/>
            <pc:sldMk cId="3918373675" sldId="336"/>
            <ac:spMk id="13" creationId="{3FA28372-49F0-4B4F-E957-D29E9A1C3FA5}"/>
          </ac:spMkLst>
        </pc:spChg>
        <pc:spChg chg="add del mod">
          <ac:chgData name="Witalij Schmidt" userId="4d90e5af-004f-41f5-b0a1-86547c0163a5" providerId="ADAL" clId="{1C6F38B5-0FEB-52A1-BCEA-6EAA4CE2DD13}" dt="2026-03-10T07:41:36.564" v="2776" actId="478"/>
          <ac:spMkLst>
            <pc:docMk/>
            <pc:sldMk cId="3918373675" sldId="336"/>
            <ac:spMk id="14" creationId="{C9B79955-C3D1-74C9-A023-70439E3C438B}"/>
          </ac:spMkLst>
        </pc:spChg>
      </pc:sldChg>
      <pc:sldChg chg="modSp add mod modNotesTx">
        <pc:chgData name="Witalij Schmidt" userId="4d90e5af-004f-41f5-b0a1-86547c0163a5" providerId="ADAL" clId="{1C6F38B5-0FEB-52A1-BCEA-6EAA4CE2DD13}" dt="2026-03-10T08:21:38.624" v="3379" actId="20577"/>
        <pc:sldMkLst>
          <pc:docMk/>
          <pc:sldMk cId="1848958894" sldId="337"/>
        </pc:sldMkLst>
        <pc:spChg chg="mod">
          <ac:chgData name="Witalij Schmidt" userId="4d90e5af-004f-41f5-b0a1-86547c0163a5" providerId="ADAL" clId="{1C6F38B5-0FEB-52A1-BCEA-6EAA4CE2DD13}" dt="2026-03-10T08:04:40.285" v="3216" actId="27636"/>
          <ac:spMkLst>
            <pc:docMk/>
            <pc:sldMk cId="1848958894" sldId="337"/>
            <ac:spMk id="2" creationId="{A387F388-AAA0-7202-491F-3BFA3AED1E45}"/>
          </ac:spMkLst>
        </pc:spChg>
        <pc:spChg chg="mod">
          <ac:chgData name="Witalij Schmidt" userId="4d90e5af-004f-41f5-b0a1-86547c0163a5" providerId="ADAL" clId="{1C6F38B5-0FEB-52A1-BCEA-6EAA4CE2DD13}" dt="2026-03-10T08:21:38.624" v="3379" actId="20577"/>
          <ac:spMkLst>
            <pc:docMk/>
            <pc:sldMk cId="1848958894" sldId="337"/>
            <ac:spMk id="4" creationId="{8A7BA2A7-67BE-2566-6A7F-F021AD41E822}"/>
          </ac:spMkLst>
        </pc:spChg>
      </pc:sldChg>
      <pc:sldChg chg="addSp delSp modSp add del mod modNotes">
        <pc:chgData name="Witalij Schmidt" userId="4d90e5af-004f-41f5-b0a1-86547c0163a5" providerId="ADAL" clId="{1C6F38B5-0FEB-52A1-BCEA-6EAA4CE2DD13}" dt="2026-03-10T07:54:12.608" v="2998" actId="2696"/>
        <pc:sldMkLst>
          <pc:docMk/>
          <pc:sldMk cId="4060423561" sldId="338"/>
        </pc:sldMkLst>
        <pc:spChg chg="add del mod">
          <ac:chgData name="Witalij Schmidt" userId="4d90e5af-004f-41f5-b0a1-86547c0163a5" providerId="ADAL" clId="{1C6F38B5-0FEB-52A1-BCEA-6EAA4CE2DD13}" dt="2026-03-10T07:51:55.875" v="2909" actId="478"/>
          <ac:spMkLst>
            <pc:docMk/>
            <pc:sldMk cId="4060423561" sldId="338"/>
            <ac:spMk id="3" creationId="{F0CCE1CA-9A80-865B-118F-FAD08188A005}"/>
          </ac:spMkLst>
        </pc:spChg>
        <pc:spChg chg="add mod">
          <ac:chgData name="Witalij Schmidt" userId="4d90e5af-004f-41f5-b0a1-86547c0163a5" providerId="ADAL" clId="{1C6F38B5-0FEB-52A1-BCEA-6EAA4CE2DD13}" dt="2026-03-10T07:52:00.434" v="2911" actId="122"/>
          <ac:spMkLst>
            <pc:docMk/>
            <pc:sldMk cId="4060423561" sldId="338"/>
            <ac:spMk id="4" creationId="{160AC479-C94A-2F39-FA53-8E7BCCE27622}"/>
          </ac:spMkLst>
        </pc:spChg>
      </pc:sldChg>
      <pc:sldChg chg="add del">
        <pc:chgData name="Witalij Schmidt" userId="4d90e5af-004f-41f5-b0a1-86547c0163a5" providerId="ADAL" clId="{1C6F38B5-0FEB-52A1-BCEA-6EAA4CE2DD13}" dt="2026-03-10T07:44:39.649" v="2828"/>
        <pc:sldMkLst>
          <pc:docMk/>
          <pc:sldMk cId="4247591753" sldId="338"/>
        </pc:sldMkLst>
      </pc:sldChg>
      <pc:sldChg chg="addSp delSp modSp add mod modNotes modNotesTx">
        <pc:chgData name="Witalij Schmidt" userId="4d90e5af-004f-41f5-b0a1-86547c0163a5" providerId="ADAL" clId="{1C6F38B5-0FEB-52A1-BCEA-6EAA4CE2DD13}" dt="2026-03-10T08:02:45.088" v="3212" actId="27636"/>
        <pc:sldMkLst>
          <pc:docMk/>
          <pc:sldMk cId="109202992" sldId="339"/>
        </pc:sldMkLst>
        <pc:spChg chg="del">
          <ac:chgData name="Witalij Schmidt" userId="4d90e5af-004f-41f5-b0a1-86547c0163a5" providerId="ADAL" clId="{1C6F38B5-0FEB-52A1-BCEA-6EAA4CE2DD13}" dt="2026-03-10T07:52:43.413" v="2957" actId="478"/>
          <ac:spMkLst>
            <pc:docMk/>
            <pc:sldMk cId="109202992" sldId="339"/>
            <ac:spMk id="2" creationId="{DAEABF5F-117C-9F5F-EAC5-68E1B7D8BC52}"/>
          </ac:spMkLst>
        </pc:spChg>
        <pc:spChg chg="del">
          <ac:chgData name="Witalij Schmidt" userId="4d90e5af-004f-41f5-b0a1-86547c0163a5" providerId="ADAL" clId="{1C6F38B5-0FEB-52A1-BCEA-6EAA4CE2DD13}" dt="2026-03-10T07:52:41.637" v="2956" actId="478"/>
          <ac:spMkLst>
            <pc:docMk/>
            <pc:sldMk cId="109202992" sldId="339"/>
            <ac:spMk id="3" creationId="{CDC99286-F814-D09E-6CA7-9C08001A43D8}"/>
          </ac:spMkLst>
        </pc:spChg>
        <pc:spChg chg="mod">
          <ac:chgData name="Witalij Schmidt" userId="4d90e5af-004f-41f5-b0a1-86547c0163a5" providerId="ADAL" clId="{1C6F38B5-0FEB-52A1-BCEA-6EAA4CE2DD13}" dt="2026-03-10T07:53:49.979" v="2980" actId="20577"/>
          <ac:spMkLst>
            <pc:docMk/>
            <pc:sldMk cId="109202992" sldId="339"/>
            <ac:spMk id="4" creationId="{B695D091-D10F-077D-9450-43A33816D625}"/>
          </ac:spMkLst>
        </pc:spChg>
        <pc:spChg chg="add del mod">
          <ac:chgData name="Witalij Schmidt" userId="4d90e5af-004f-41f5-b0a1-86547c0163a5" providerId="ADAL" clId="{1C6F38B5-0FEB-52A1-BCEA-6EAA4CE2DD13}" dt="2026-03-10T07:53:16.121" v="2961" actId="478"/>
          <ac:spMkLst>
            <pc:docMk/>
            <pc:sldMk cId="109202992" sldId="339"/>
            <ac:spMk id="5" creationId="{4111A8EA-0FC9-ABF8-EC51-361AE29CF272}"/>
          </ac:spMkLst>
        </pc:spChg>
        <pc:spChg chg="del">
          <ac:chgData name="Witalij Schmidt" userId="4d90e5af-004f-41f5-b0a1-86547c0163a5" providerId="ADAL" clId="{1C6F38B5-0FEB-52A1-BCEA-6EAA4CE2DD13}" dt="2026-03-10T07:52:36.727" v="2955" actId="478"/>
          <ac:spMkLst>
            <pc:docMk/>
            <pc:sldMk cId="109202992" sldId="339"/>
            <ac:spMk id="6" creationId="{F5EC0F9C-4C86-C4C3-9F35-960892917D01}"/>
          </ac:spMkLst>
        </pc:spChg>
        <pc:spChg chg="del">
          <ac:chgData name="Witalij Schmidt" userId="4d90e5af-004f-41f5-b0a1-86547c0163a5" providerId="ADAL" clId="{1C6F38B5-0FEB-52A1-BCEA-6EAA4CE2DD13}" dt="2026-03-10T07:52:36.727" v="2955" actId="478"/>
          <ac:spMkLst>
            <pc:docMk/>
            <pc:sldMk cId="109202992" sldId="339"/>
            <ac:spMk id="7" creationId="{B02EF55F-5B09-2347-35AA-999FF2FF14B3}"/>
          </ac:spMkLst>
        </pc:spChg>
        <pc:spChg chg="del">
          <ac:chgData name="Witalij Schmidt" userId="4d90e5af-004f-41f5-b0a1-86547c0163a5" providerId="ADAL" clId="{1C6F38B5-0FEB-52A1-BCEA-6EAA4CE2DD13}" dt="2026-03-10T07:52:36.727" v="2955" actId="478"/>
          <ac:spMkLst>
            <pc:docMk/>
            <pc:sldMk cId="109202992" sldId="339"/>
            <ac:spMk id="8" creationId="{1F3EAD36-7089-C6F8-53C0-F141F7908309}"/>
          </ac:spMkLst>
        </pc:spChg>
        <pc:spChg chg="add mod">
          <ac:chgData name="Witalij Schmidt" userId="4d90e5af-004f-41f5-b0a1-86547c0163a5" providerId="ADAL" clId="{1C6F38B5-0FEB-52A1-BCEA-6EAA4CE2DD13}" dt="2026-03-10T07:58:45.401" v="3162" actId="113"/>
          <ac:spMkLst>
            <pc:docMk/>
            <pc:sldMk cId="109202992" sldId="339"/>
            <ac:spMk id="9" creationId="{78583404-2F39-05A4-AB21-566F0837AC04}"/>
          </ac:spMkLst>
        </pc:spChg>
        <pc:spChg chg="del mod">
          <ac:chgData name="Witalij Schmidt" userId="4d90e5af-004f-41f5-b0a1-86547c0163a5" providerId="ADAL" clId="{1C6F38B5-0FEB-52A1-BCEA-6EAA4CE2DD13}" dt="2026-03-10T07:52:30.164" v="2954" actId="478"/>
          <ac:spMkLst>
            <pc:docMk/>
            <pc:sldMk cId="109202992" sldId="339"/>
            <ac:spMk id="36" creationId="{DAEE323F-065B-4A41-F943-2EA491618D02}"/>
          </ac:spMkLst>
        </pc:spChg>
        <pc:grpChg chg="del">
          <ac:chgData name="Witalij Schmidt" userId="4d90e5af-004f-41f5-b0a1-86547c0163a5" providerId="ADAL" clId="{1C6F38B5-0FEB-52A1-BCEA-6EAA4CE2DD13}" dt="2026-03-10T07:52:36.727" v="2955" actId="478"/>
          <ac:grpSpMkLst>
            <pc:docMk/>
            <pc:sldMk cId="109202992" sldId="339"/>
            <ac:grpSpMk id="34" creationId="{249798FD-07EB-259F-D24C-8A2C8DDA2D1D}"/>
          </ac:grpSpMkLst>
        </pc:grpChg>
      </pc:sldChg>
      <pc:sldChg chg="modSp add mod">
        <pc:chgData name="Witalij Schmidt" userId="4d90e5af-004f-41f5-b0a1-86547c0163a5" providerId="ADAL" clId="{1C6F38B5-0FEB-52A1-BCEA-6EAA4CE2DD13}" dt="2026-03-10T08:48:50.121" v="3827" actId="20577"/>
        <pc:sldMkLst>
          <pc:docMk/>
          <pc:sldMk cId="2146247832" sldId="340"/>
        </pc:sldMkLst>
        <pc:spChg chg="mod">
          <ac:chgData name="Witalij Schmidt" userId="4d90e5af-004f-41f5-b0a1-86547c0163a5" providerId="ADAL" clId="{1C6F38B5-0FEB-52A1-BCEA-6EAA4CE2DD13}" dt="2026-03-10T08:48:50.121" v="3827" actId="20577"/>
          <ac:spMkLst>
            <pc:docMk/>
            <pc:sldMk cId="2146247832" sldId="340"/>
            <ac:spMk id="2" creationId="{620F16E0-E6B8-4882-54A1-65228FE96E3C}"/>
          </ac:spMkLst>
        </pc:spChg>
      </pc:sldChg>
      <pc:sldChg chg="add del">
        <pc:chgData name="Witalij Schmidt" userId="4d90e5af-004f-41f5-b0a1-86547c0163a5" providerId="ADAL" clId="{1C6F38B5-0FEB-52A1-BCEA-6EAA4CE2DD13}" dt="2026-03-10T08:34:29.493" v="3619"/>
        <pc:sldMkLst>
          <pc:docMk/>
          <pc:sldMk cId="2573612022" sldId="340"/>
        </pc:sldMkLst>
      </pc:sldChg>
      <pc:sldChg chg="modSp add del mod">
        <pc:chgData name="Witalij Schmidt" userId="4d90e5af-004f-41f5-b0a1-86547c0163a5" providerId="ADAL" clId="{1C6F38B5-0FEB-52A1-BCEA-6EAA4CE2DD13}" dt="2026-03-10T08:25:17.268" v="3515" actId="2696"/>
        <pc:sldMkLst>
          <pc:docMk/>
          <pc:sldMk cId="2634696403" sldId="340"/>
        </pc:sldMkLst>
        <pc:spChg chg="mod">
          <ac:chgData name="Witalij Schmidt" userId="4d90e5af-004f-41f5-b0a1-86547c0163a5" providerId="ADAL" clId="{1C6F38B5-0FEB-52A1-BCEA-6EAA4CE2DD13}" dt="2026-03-10T08:24:38.931" v="3504" actId="20577"/>
          <ac:spMkLst>
            <pc:docMk/>
            <pc:sldMk cId="2634696403" sldId="340"/>
            <ac:spMk id="2" creationId="{8AF047E6-7619-A150-7BE6-56536BE7300B}"/>
          </ac:spMkLst>
        </pc:spChg>
      </pc:sldChg>
      <pc:sldChg chg="modSp add mod">
        <pc:chgData name="Witalij Schmidt" userId="4d90e5af-004f-41f5-b0a1-86547c0163a5" providerId="ADAL" clId="{1C6F38B5-0FEB-52A1-BCEA-6EAA4CE2DD13}" dt="2026-03-10T13:27:21.357" v="3985" actId="255"/>
        <pc:sldMkLst>
          <pc:docMk/>
          <pc:sldMk cId="2978927447" sldId="341"/>
        </pc:sldMkLst>
        <pc:spChg chg="mod">
          <ac:chgData name="Witalij Schmidt" userId="4d90e5af-004f-41f5-b0a1-86547c0163a5" providerId="ADAL" clId="{1C6F38B5-0FEB-52A1-BCEA-6EAA4CE2DD13}" dt="2026-03-10T08:57:45.350" v="3850" actId="20577"/>
          <ac:spMkLst>
            <pc:docMk/>
            <pc:sldMk cId="2978927447" sldId="341"/>
            <ac:spMk id="4" creationId="{E3907FD8-6500-8B43-BAEC-A05305BD6BA6}"/>
          </ac:spMkLst>
        </pc:spChg>
        <pc:spChg chg="mod">
          <ac:chgData name="Witalij Schmidt" userId="4d90e5af-004f-41f5-b0a1-86547c0163a5" providerId="ADAL" clId="{1C6F38B5-0FEB-52A1-BCEA-6EAA4CE2DD13}" dt="2026-03-10T13:27:21.357" v="3985" actId="255"/>
          <ac:spMkLst>
            <pc:docMk/>
            <pc:sldMk cId="2978927447" sldId="341"/>
            <ac:spMk id="9" creationId="{DB55A8E2-A513-F825-AD3F-027478C1A39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3078427" cy="511731"/>
          </a:xfrm>
          <a:prstGeom prst="rect">
            <a:avLst/>
          </a:prstGeom>
        </p:spPr>
        <p:txBody>
          <a:bodyPr vert="horz" lIns="99073" tIns="49536" rIns="99073" bIns="49536" rtlCol="0"/>
          <a:lstStyle>
            <a:lvl1pPr algn="l">
              <a:defRPr sz="1300"/>
            </a:lvl1pPr>
          </a:lstStyle>
          <a:p>
            <a:endParaRPr lang="de-DE"/>
          </a:p>
        </p:txBody>
      </p:sp>
      <p:sp>
        <p:nvSpPr>
          <p:cNvPr id="3" name="Datumsplatzhalter 2"/>
          <p:cNvSpPr>
            <a:spLocks noGrp="1"/>
          </p:cNvSpPr>
          <p:nvPr>
            <p:ph type="dt" sz="quarter" idx="1"/>
          </p:nvPr>
        </p:nvSpPr>
        <p:spPr>
          <a:xfrm>
            <a:off x="4023993" y="1"/>
            <a:ext cx="3078427" cy="511731"/>
          </a:xfrm>
          <a:prstGeom prst="rect">
            <a:avLst/>
          </a:prstGeom>
        </p:spPr>
        <p:txBody>
          <a:bodyPr vert="horz" lIns="99073" tIns="49536" rIns="99073" bIns="49536" rtlCol="0"/>
          <a:lstStyle>
            <a:lvl1pPr algn="r">
              <a:defRPr sz="1300"/>
            </a:lvl1pPr>
          </a:lstStyle>
          <a:p>
            <a:fld id="{C550A9E4-A75F-4176-970A-F0881D947498}" type="datetimeFigureOut">
              <a:rPr lang="de-DE" smtClean="0"/>
              <a:pPr/>
              <a:t>10.03.26</a:t>
            </a:fld>
            <a:endParaRPr lang="de-DE"/>
          </a:p>
        </p:txBody>
      </p:sp>
      <p:sp>
        <p:nvSpPr>
          <p:cNvPr id="4" name="Fußzeilenplatzhalter 3"/>
          <p:cNvSpPr>
            <a:spLocks noGrp="1"/>
          </p:cNvSpPr>
          <p:nvPr>
            <p:ph type="ftr" sz="quarter" idx="2"/>
          </p:nvPr>
        </p:nvSpPr>
        <p:spPr>
          <a:xfrm>
            <a:off x="0" y="9721107"/>
            <a:ext cx="3078427" cy="511731"/>
          </a:xfrm>
          <a:prstGeom prst="rect">
            <a:avLst/>
          </a:prstGeom>
        </p:spPr>
        <p:txBody>
          <a:bodyPr vert="horz" lIns="99073" tIns="49536" rIns="99073" bIns="49536" rtlCol="0" anchor="b"/>
          <a:lstStyle>
            <a:lvl1pPr algn="l">
              <a:defRPr sz="1300"/>
            </a:lvl1pPr>
          </a:lstStyle>
          <a:p>
            <a:endParaRPr lang="de-DE"/>
          </a:p>
        </p:txBody>
      </p:sp>
      <p:sp>
        <p:nvSpPr>
          <p:cNvPr id="5" name="Foliennummernplatzhalter 4"/>
          <p:cNvSpPr>
            <a:spLocks noGrp="1"/>
          </p:cNvSpPr>
          <p:nvPr>
            <p:ph type="sldNum" sz="quarter" idx="3"/>
          </p:nvPr>
        </p:nvSpPr>
        <p:spPr>
          <a:xfrm>
            <a:off x="4023993" y="9721107"/>
            <a:ext cx="3078427" cy="511731"/>
          </a:xfrm>
          <a:prstGeom prst="rect">
            <a:avLst/>
          </a:prstGeom>
        </p:spPr>
        <p:txBody>
          <a:bodyPr vert="horz" lIns="99073" tIns="49536" rIns="99073" bIns="49536" rtlCol="0" anchor="b"/>
          <a:lstStyle>
            <a:lvl1pPr algn="r">
              <a:defRPr sz="1300"/>
            </a:lvl1pPr>
          </a:lstStyle>
          <a:p>
            <a:fld id="{5065BF8A-9280-4151-BF49-B891B0B57585}" type="slidenum">
              <a:rPr lang="de-DE" smtClean="0"/>
              <a:pPr/>
              <a:t>‹Nr.›</a:t>
            </a:fld>
            <a:endParaRPr 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3078427" cy="511731"/>
          </a:xfrm>
          <a:prstGeom prst="rect">
            <a:avLst/>
          </a:prstGeom>
        </p:spPr>
        <p:txBody>
          <a:bodyPr vert="horz" lIns="99073" tIns="49536" rIns="99073" bIns="49536" rtlCol="0"/>
          <a:lstStyle>
            <a:lvl1pPr algn="l">
              <a:defRPr sz="1300"/>
            </a:lvl1pPr>
          </a:lstStyle>
          <a:p>
            <a:endParaRPr lang="de-DE"/>
          </a:p>
        </p:txBody>
      </p:sp>
      <p:sp>
        <p:nvSpPr>
          <p:cNvPr id="3" name="Datumsplatzhalter 2"/>
          <p:cNvSpPr>
            <a:spLocks noGrp="1"/>
          </p:cNvSpPr>
          <p:nvPr>
            <p:ph type="dt" idx="1"/>
          </p:nvPr>
        </p:nvSpPr>
        <p:spPr>
          <a:xfrm>
            <a:off x="4023993" y="1"/>
            <a:ext cx="3078427" cy="511731"/>
          </a:xfrm>
          <a:prstGeom prst="rect">
            <a:avLst/>
          </a:prstGeom>
        </p:spPr>
        <p:txBody>
          <a:bodyPr vert="horz" lIns="99073" tIns="49536" rIns="99073" bIns="49536" rtlCol="0"/>
          <a:lstStyle>
            <a:lvl1pPr algn="r">
              <a:defRPr sz="1300"/>
            </a:lvl1pPr>
          </a:lstStyle>
          <a:p>
            <a:fld id="{9D28B303-0C62-4E69-A968-9A1EE106DC99}" type="datetimeFigureOut">
              <a:rPr lang="de-DE" smtClean="0"/>
              <a:pPr/>
              <a:t>10.03.26</a:t>
            </a:fld>
            <a:endParaRPr lang="de-DE"/>
          </a:p>
        </p:txBody>
      </p:sp>
      <p:sp>
        <p:nvSpPr>
          <p:cNvPr id="4" name="Folienbildplatzhalter 3"/>
          <p:cNvSpPr>
            <a:spLocks noGrp="1" noRot="1" noChangeAspect="1"/>
          </p:cNvSpPr>
          <p:nvPr>
            <p:ph type="sldImg" idx="2"/>
          </p:nvPr>
        </p:nvSpPr>
        <p:spPr>
          <a:xfrm>
            <a:off x="995363" y="769938"/>
            <a:ext cx="5113337" cy="3835400"/>
          </a:xfrm>
          <a:prstGeom prst="rect">
            <a:avLst/>
          </a:prstGeom>
          <a:noFill/>
          <a:ln w="12700">
            <a:solidFill>
              <a:prstClr val="black"/>
            </a:solidFill>
          </a:ln>
        </p:spPr>
        <p:txBody>
          <a:bodyPr vert="horz" lIns="99073" tIns="49536" rIns="99073" bIns="49536" rtlCol="0" anchor="ctr"/>
          <a:lstStyle/>
          <a:p>
            <a:endParaRPr lang="de-DE"/>
          </a:p>
        </p:txBody>
      </p:sp>
      <p:sp>
        <p:nvSpPr>
          <p:cNvPr id="5" name="Notizenplatzhalter 4"/>
          <p:cNvSpPr>
            <a:spLocks noGrp="1"/>
          </p:cNvSpPr>
          <p:nvPr>
            <p:ph type="body" sz="quarter" idx="3"/>
          </p:nvPr>
        </p:nvSpPr>
        <p:spPr>
          <a:xfrm>
            <a:off x="710407" y="4861442"/>
            <a:ext cx="5683250" cy="4605576"/>
          </a:xfrm>
          <a:prstGeom prst="rect">
            <a:avLst/>
          </a:prstGeom>
        </p:spPr>
        <p:txBody>
          <a:bodyPr vert="horz" lIns="99073" tIns="49536" rIns="99073" bIns="49536"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1731"/>
          </a:xfrm>
          <a:prstGeom prst="rect">
            <a:avLst/>
          </a:prstGeom>
        </p:spPr>
        <p:txBody>
          <a:bodyPr vert="horz" lIns="99073" tIns="49536" rIns="99073" bIns="49536" rtlCol="0" anchor="b"/>
          <a:lstStyle>
            <a:lvl1pPr algn="l">
              <a:defRPr sz="1300"/>
            </a:lvl1pPr>
          </a:lstStyle>
          <a:p>
            <a:endParaRPr lang="de-DE"/>
          </a:p>
        </p:txBody>
      </p:sp>
      <p:sp>
        <p:nvSpPr>
          <p:cNvPr id="7" name="Foliennummernplatzhalter 6"/>
          <p:cNvSpPr>
            <a:spLocks noGrp="1"/>
          </p:cNvSpPr>
          <p:nvPr>
            <p:ph type="sldNum" sz="quarter" idx="5"/>
          </p:nvPr>
        </p:nvSpPr>
        <p:spPr>
          <a:xfrm>
            <a:off x="4023993" y="9721107"/>
            <a:ext cx="3078427" cy="511731"/>
          </a:xfrm>
          <a:prstGeom prst="rect">
            <a:avLst/>
          </a:prstGeom>
        </p:spPr>
        <p:txBody>
          <a:bodyPr vert="horz" lIns="99073" tIns="49536" rIns="99073" bIns="49536" rtlCol="0" anchor="b"/>
          <a:lstStyle>
            <a:lvl1pPr algn="r">
              <a:defRPr sz="1300"/>
            </a:lvl1pPr>
          </a:lstStyle>
          <a:p>
            <a:fld id="{96727E24-D125-4E10-8110-88C88952D13A}" type="slidenum">
              <a:rPr lang="de-DE" smtClean="0"/>
              <a:pPr/>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9B144-331E-9F92-9708-D370FC79B1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02DB8BC-B648-460C-78D9-567289013972}"/>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6965AE38-2C2F-2C94-6E05-3A70A9F9AE13}"/>
              </a:ext>
            </a:extLst>
          </p:cNvPr>
          <p:cNvSpPr>
            <a:spLocks noGrp="1"/>
          </p:cNvSpPr>
          <p:nvPr>
            <p:ph type="body" idx="1"/>
          </p:nvPr>
        </p:nvSpPr>
        <p:spPr/>
        <p:txBody>
          <a:bodyPr>
            <a:normAutofit/>
          </a:bodyPr>
          <a:lstStyle/>
          <a:p>
            <a:endParaRPr lang="de-DE" dirty="0"/>
          </a:p>
        </p:txBody>
      </p:sp>
      <p:sp>
        <p:nvSpPr>
          <p:cNvPr id="4" name="Foliennummernplatzhalter 3">
            <a:extLst>
              <a:ext uri="{FF2B5EF4-FFF2-40B4-BE49-F238E27FC236}">
                <a16:creationId xmlns:a16="http://schemas.microsoft.com/office/drawing/2014/main" id="{EB13C3B1-610F-8485-A151-3B3429E542D5}"/>
              </a:ext>
            </a:extLst>
          </p:cNvPr>
          <p:cNvSpPr>
            <a:spLocks noGrp="1"/>
          </p:cNvSpPr>
          <p:nvPr>
            <p:ph type="sldNum" sz="quarter" idx="5"/>
          </p:nvPr>
        </p:nvSpPr>
        <p:spPr/>
        <p:txBody>
          <a:bodyPr/>
          <a:lstStyle/>
          <a:p>
            <a:fld id="{96727E24-D125-4E10-8110-88C88952D13A}" type="slidenum">
              <a:rPr lang="de-DE" smtClean="0"/>
              <a:pPr/>
              <a:t>2</a:t>
            </a:fld>
            <a:endParaRPr lang="de-DE"/>
          </a:p>
        </p:txBody>
      </p:sp>
    </p:spTree>
    <p:extLst>
      <p:ext uri="{BB962C8B-B14F-4D97-AF65-F5344CB8AC3E}">
        <p14:creationId xmlns:p14="http://schemas.microsoft.com/office/powerpoint/2010/main" val="3234435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normAutofit lnSpcReduction="10000"/>
          </a:bodyPr>
          <a:lstStyle/>
          <a:p>
            <a:pPr marL="0" indent="0"/>
            <a:r>
              <a:rPr lang="de-DE" dirty="0"/>
              <a:t>Öffentliche und private Förderorganisationen / - </a:t>
            </a:r>
            <a:r>
              <a:rPr lang="de-DE" dirty="0" err="1"/>
              <a:t>akteure</a:t>
            </a:r>
            <a:r>
              <a:rPr lang="de-DE" dirty="0"/>
              <a:t> (Auswahl) =&gt; kann zur Veranschaulichung der verschiedenen Ebenen genutzt werden </a:t>
            </a:r>
          </a:p>
          <a:p>
            <a:pPr marL="0" indent="0"/>
            <a:endParaRPr lang="de-DE" dirty="0"/>
          </a:p>
          <a:p>
            <a:r>
              <a:rPr lang="de-DE" b="1" dirty="0"/>
              <a:t>Europäische Kommission =&gt; ESI-Fonds = </a:t>
            </a:r>
            <a:r>
              <a:rPr lang="de-DE" sz="1200" b="1" i="0" u="none" strike="noStrike" kern="1200" dirty="0">
                <a:solidFill>
                  <a:schemeClr val="tx1"/>
                </a:solidFill>
                <a:effectLst/>
                <a:latin typeface="+mn-lt"/>
                <a:ea typeface="+mn-ea"/>
                <a:cs typeface="+mn-cs"/>
              </a:rPr>
              <a:t>Europäische Struktur- und Investitionsfonds</a:t>
            </a:r>
            <a:endParaRPr lang="de-DE" b="1" dirty="0"/>
          </a:p>
          <a:p>
            <a:r>
              <a:rPr lang="de-DE" b="1" dirty="0"/>
              <a:t>EU-Exekutivagenturen</a:t>
            </a:r>
            <a:r>
              <a:rPr lang="de-DE" dirty="0"/>
              <a:t> (z. B. Europäische Exekutivagentur für Bildung und Kultur (EACEA))</a:t>
            </a:r>
          </a:p>
          <a:p>
            <a:r>
              <a:rPr lang="de-DE" b="1" dirty="0"/>
              <a:t>Nationalagenturen für einzelne EU-Programme</a:t>
            </a:r>
            <a:r>
              <a:rPr lang="de-DE" dirty="0"/>
              <a:t> (z. B. Nationale Agentur Bildung für Europa beim Bundesinstitut für Berufsbildung (NA beim BIBB)</a:t>
            </a:r>
          </a:p>
          <a:p>
            <a:r>
              <a:rPr lang="de-DE" b="1" dirty="0"/>
              <a:t>Nationale Kontakt- und Informationsstellen für EU-Förderprogramme</a:t>
            </a:r>
            <a:r>
              <a:rPr lang="de-DE" dirty="0"/>
              <a:t>  (z. B. Kontaktstelle CERV Deutschland (Citizens, </a:t>
            </a:r>
            <a:r>
              <a:rPr lang="de-DE" dirty="0" err="1"/>
              <a:t>Equality</a:t>
            </a:r>
            <a:r>
              <a:rPr lang="de-DE" dirty="0"/>
              <a:t>, Rights and Values))</a:t>
            </a:r>
          </a:p>
          <a:p>
            <a:endParaRPr lang="de-DE" b="1" u="sng" dirty="0">
              <a:solidFill>
                <a:srgbClr val="C00000"/>
              </a:solidFill>
            </a:endParaRPr>
          </a:p>
          <a:p>
            <a:r>
              <a:rPr lang="de-DE" b="1" u="sng" dirty="0">
                <a:solidFill>
                  <a:srgbClr val="C00000"/>
                </a:solidFill>
              </a:rPr>
              <a:t>Ministerien</a:t>
            </a:r>
            <a:r>
              <a:rPr lang="de-DE" u="sng" dirty="0">
                <a:solidFill>
                  <a:srgbClr val="C00000"/>
                </a:solidFill>
              </a:rPr>
              <a:t> (Bund / Länder)</a:t>
            </a:r>
          </a:p>
          <a:p>
            <a:r>
              <a:rPr lang="de-DE" b="1" u="sng" dirty="0">
                <a:solidFill>
                  <a:srgbClr val="C00000"/>
                </a:solidFill>
              </a:rPr>
              <a:t>Beauftragte Stellen / Behörden / Ämter in Bund und Ländern</a:t>
            </a:r>
            <a:r>
              <a:rPr lang="de-DE" u="sng" dirty="0">
                <a:solidFill>
                  <a:srgbClr val="C00000"/>
                </a:solidFill>
              </a:rPr>
              <a:t> (z. B. Bundeszentrale für politische Bildung oder Bundesamt für Migration und Flüchtlinge (BAMF))</a:t>
            </a:r>
          </a:p>
          <a:p>
            <a:r>
              <a:rPr lang="de-DE" b="1" dirty="0"/>
              <a:t>Förderbanken</a:t>
            </a:r>
            <a:r>
              <a:rPr lang="de-DE" dirty="0"/>
              <a:t> (KfW / Landesförderbanken)</a:t>
            </a:r>
          </a:p>
          <a:p>
            <a:r>
              <a:rPr lang="de-DE" b="1" u="sng" dirty="0"/>
              <a:t>Bundesstiftungen</a:t>
            </a:r>
            <a:r>
              <a:rPr lang="de-DE" u="sng" dirty="0"/>
              <a:t> (DSEE) </a:t>
            </a:r>
            <a:r>
              <a:rPr lang="de-DE" dirty="0"/>
              <a:t>/ </a:t>
            </a:r>
            <a:r>
              <a:rPr lang="de-DE" b="1" dirty="0"/>
              <a:t>Landesstiftungen</a:t>
            </a:r>
            <a:r>
              <a:rPr lang="de-DE" dirty="0"/>
              <a:t> / </a:t>
            </a:r>
            <a:r>
              <a:rPr lang="de-DE" b="1" dirty="0"/>
              <a:t>kommunale Stiftungen</a:t>
            </a:r>
            <a:endParaRPr lang="de-DE" dirty="0"/>
          </a:p>
          <a:p>
            <a:r>
              <a:rPr lang="de-DE" b="1" u="sng" dirty="0"/>
              <a:t>Bundes-</a:t>
            </a:r>
            <a:r>
              <a:rPr lang="de-DE" b="1" dirty="0"/>
              <a:t>, Landes- und kommunale Verbände</a:t>
            </a:r>
            <a:r>
              <a:rPr lang="de-DE" dirty="0"/>
              <a:t> (z. B. Landessportbund)</a:t>
            </a:r>
          </a:p>
          <a:p>
            <a:endParaRPr lang="de-DE" b="1" dirty="0"/>
          </a:p>
          <a:p>
            <a:r>
              <a:rPr lang="de-DE" b="1" dirty="0"/>
              <a:t>Regierungsbezirke</a:t>
            </a:r>
            <a:r>
              <a:rPr lang="de-DE" dirty="0"/>
              <a:t> (z. B. in NRW)</a:t>
            </a:r>
          </a:p>
          <a:p>
            <a:r>
              <a:rPr lang="de-DE" b="1" dirty="0"/>
              <a:t>Verwaltung bzw. Fachreferate in der Kommune / im Kreis</a:t>
            </a:r>
            <a:endParaRPr lang="de-DE" dirty="0"/>
          </a:p>
          <a:p>
            <a:r>
              <a:rPr lang="de-DE" b="1" dirty="0"/>
              <a:t>kommunale Beratungsstellen </a:t>
            </a:r>
            <a:r>
              <a:rPr lang="de-DE" dirty="0"/>
              <a:t>(z. B. Wirtschaftsförderung)</a:t>
            </a:r>
          </a:p>
          <a:p>
            <a:endParaRPr lang="de-DE" b="1" dirty="0"/>
          </a:p>
          <a:p>
            <a:r>
              <a:rPr lang="de-DE" b="1" dirty="0"/>
              <a:t>Sparkassen</a:t>
            </a:r>
            <a:endParaRPr lang="de-DE" dirty="0"/>
          </a:p>
          <a:p>
            <a:r>
              <a:rPr lang="de-DE" b="1" dirty="0"/>
              <a:t>private Stiftungen</a:t>
            </a:r>
            <a:endParaRPr lang="de-DE" dirty="0"/>
          </a:p>
          <a:p>
            <a:r>
              <a:rPr lang="de-DE" b="1" dirty="0"/>
              <a:t>Soziallotterien</a:t>
            </a:r>
            <a:endParaRPr lang="de-DE" dirty="0"/>
          </a:p>
          <a:p>
            <a:endParaRPr lang="de-DE" dirty="0"/>
          </a:p>
        </p:txBody>
      </p:sp>
      <p:sp>
        <p:nvSpPr>
          <p:cNvPr id="4" name="Foliennummernplatzhalter 3"/>
          <p:cNvSpPr>
            <a:spLocks noGrp="1"/>
          </p:cNvSpPr>
          <p:nvPr>
            <p:ph type="sldNum" sz="quarter" idx="5"/>
          </p:nvPr>
        </p:nvSpPr>
        <p:spPr/>
        <p:txBody>
          <a:bodyPr/>
          <a:lstStyle/>
          <a:p>
            <a:fld id="{96727E24-D125-4E10-8110-88C88952D13A}" type="slidenum">
              <a:rPr lang="de-DE" smtClean="0"/>
              <a:pPr/>
              <a:t>3</a:t>
            </a:fld>
            <a:endParaRPr lang="de-DE"/>
          </a:p>
        </p:txBody>
      </p:sp>
    </p:spTree>
    <p:extLst>
      <p:ext uri="{BB962C8B-B14F-4D97-AF65-F5344CB8AC3E}">
        <p14:creationId xmlns:p14="http://schemas.microsoft.com/office/powerpoint/2010/main" val="2375747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FB898-308A-226C-4FD3-562E6B4199B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B072643-A08F-A4B5-B25A-F3BA09CAC0D7}"/>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21A68425-20A2-9EDA-FF2C-8B2FB1E84BA4}"/>
              </a:ext>
            </a:extLst>
          </p:cNvPr>
          <p:cNvSpPr>
            <a:spLocks noGrp="1"/>
          </p:cNvSpPr>
          <p:nvPr>
            <p:ph type="body" idx="1"/>
          </p:nvPr>
        </p:nvSpPr>
        <p:spPr/>
        <p:txBody>
          <a:bodyPr>
            <a:normAutofit/>
          </a:bodyPr>
          <a:lstStyle/>
          <a:p>
            <a:endParaRPr lang="de-DE" dirty="0"/>
          </a:p>
        </p:txBody>
      </p:sp>
      <p:sp>
        <p:nvSpPr>
          <p:cNvPr id="4" name="Foliennummernplatzhalter 3">
            <a:extLst>
              <a:ext uri="{FF2B5EF4-FFF2-40B4-BE49-F238E27FC236}">
                <a16:creationId xmlns:a16="http://schemas.microsoft.com/office/drawing/2014/main" id="{80BC1815-BB7A-6A73-EC5B-7F1CD7FC2DD4}"/>
              </a:ext>
            </a:extLst>
          </p:cNvPr>
          <p:cNvSpPr>
            <a:spLocks noGrp="1"/>
          </p:cNvSpPr>
          <p:nvPr>
            <p:ph type="sldNum" sz="quarter" idx="5"/>
          </p:nvPr>
        </p:nvSpPr>
        <p:spPr/>
        <p:txBody>
          <a:bodyPr/>
          <a:lstStyle/>
          <a:p>
            <a:fld id="{96727E24-D125-4E10-8110-88C88952D13A}" type="slidenum">
              <a:rPr lang="de-DE" smtClean="0"/>
              <a:pPr/>
              <a:t>4</a:t>
            </a:fld>
            <a:endParaRPr lang="de-DE"/>
          </a:p>
        </p:txBody>
      </p:sp>
    </p:spTree>
    <p:extLst>
      <p:ext uri="{BB962C8B-B14F-4D97-AF65-F5344CB8AC3E}">
        <p14:creationId xmlns:p14="http://schemas.microsoft.com/office/powerpoint/2010/main" val="3670971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Als Projektbeispiel: </a:t>
            </a:r>
            <a:r>
              <a:rPr lang="de-DE" sz="1200" dirty="0">
                <a:solidFill>
                  <a:srgbClr val="000000"/>
                </a:solidFill>
              </a:rPr>
              <a:t>Umrüstung einer LED-Flutlichtanlage auf dem Fußballplatz</a:t>
            </a:r>
          </a:p>
        </p:txBody>
      </p:sp>
      <p:sp>
        <p:nvSpPr>
          <p:cNvPr id="4" name="Foliennummernplatzhalter 3"/>
          <p:cNvSpPr>
            <a:spLocks noGrp="1"/>
          </p:cNvSpPr>
          <p:nvPr>
            <p:ph type="sldNum" sz="quarter" idx="5"/>
          </p:nvPr>
        </p:nvSpPr>
        <p:spPr/>
        <p:txBody>
          <a:bodyPr/>
          <a:lstStyle/>
          <a:p>
            <a:fld id="{96727E24-D125-4E10-8110-88C88952D13A}" type="slidenum">
              <a:rPr lang="de-DE" smtClean="0"/>
              <a:pPr/>
              <a:t>8</a:t>
            </a:fld>
            <a:endParaRPr lang="de-DE"/>
          </a:p>
        </p:txBody>
      </p:sp>
    </p:spTree>
    <p:extLst>
      <p:ext uri="{BB962C8B-B14F-4D97-AF65-F5344CB8AC3E}">
        <p14:creationId xmlns:p14="http://schemas.microsoft.com/office/powerpoint/2010/main" val="3725889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6727E24-D125-4E10-8110-88C88952D13A}" type="slidenum">
              <a:rPr lang="de-DE" smtClean="0"/>
              <a:pPr/>
              <a:t>14</a:t>
            </a:fld>
            <a:endParaRPr lang="de-DE"/>
          </a:p>
        </p:txBody>
      </p:sp>
    </p:spTree>
    <p:extLst>
      <p:ext uri="{BB962C8B-B14F-4D97-AF65-F5344CB8AC3E}">
        <p14:creationId xmlns:p14="http://schemas.microsoft.com/office/powerpoint/2010/main" val="88005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dirty="0"/>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a:t>Formatvorlage des Untertitelmasters durch Klicken bearbeiten</a:t>
            </a:r>
          </a:p>
        </p:txBody>
      </p:sp>
      <p:sp>
        <p:nvSpPr>
          <p:cNvPr id="4" name="Datumsplatzhalter 3"/>
          <p:cNvSpPr>
            <a:spLocks noGrp="1"/>
          </p:cNvSpPr>
          <p:nvPr>
            <p:ph type="dt" sz="half" idx="10"/>
          </p:nvPr>
        </p:nvSpPr>
        <p:spPr/>
        <p:txBody>
          <a:bodyPr/>
          <a:lstStyle/>
          <a:p>
            <a:fld id="{CAA8A7BD-A2F1-47A9-9E3D-F3DC43371FC9}" type="datetimeFigureOut">
              <a:rPr lang="de-DE" smtClean="0"/>
              <a:pPr/>
              <a:t>10.03.26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CAA8A7BD-A2F1-47A9-9E3D-F3DC43371FC9}" type="datetimeFigureOut">
              <a:rPr lang="de-DE" smtClean="0"/>
              <a:pPr/>
              <a:t>10.03.26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CAA8A7BD-A2F1-47A9-9E3D-F3DC43371FC9}" type="datetimeFigureOut">
              <a:rPr lang="de-DE" smtClean="0"/>
              <a:pPr/>
              <a:t>10.03.26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988840"/>
            <a:ext cx="8229600" cy="4104456"/>
          </a:xfrm>
        </p:spPr>
        <p:txBody>
          <a:bodyPr/>
          <a:lstStyle>
            <a:lvl1pPr>
              <a:buNone/>
              <a:defRPr b="0" i="0">
                <a:latin typeface="Fugue" pitchFamily="50" charset="0"/>
              </a:defRPr>
            </a:lvl1pPr>
            <a:lvl2pPr>
              <a:defRPr u="none">
                <a:latin typeface="Fugue" pitchFamily="50" charset="0"/>
              </a:defRPr>
            </a:lvl2pPr>
            <a:lvl3pPr>
              <a:defRPr>
                <a:latin typeface="Fugue" pitchFamily="50" charset="0"/>
              </a:defRPr>
            </a:lvl3pPr>
            <a:lvl4pPr>
              <a:defRPr>
                <a:latin typeface="Fugue" pitchFamily="50" charset="0"/>
              </a:defRPr>
            </a:lvl4pPr>
            <a:lvl5pPr>
              <a:defRPr>
                <a:latin typeface="Fugue" pitchFamily="50" charset="0"/>
              </a:defRPr>
            </a:lvl5p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CAA8A7BD-A2F1-47A9-9E3D-F3DC43371FC9}" type="datetimeFigureOut">
              <a:rPr lang="de-DE" smtClean="0"/>
              <a:pPr/>
              <a:t>10.03.26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B25D28-E156-4309-A4BC-8C8FB134D683}" type="slidenum">
              <a:rPr lang="de-DE" smtClean="0"/>
              <a:pPr/>
              <a:t>‹Nr.›</a:t>
            </a:fld>
            <a:endParaRPr lang="de-DE"/>
          </a:p>
        </p:txBody>
      </p:sp>
      <p:pic>
        <p:nvPicPr>
          <p:cNvPr id="7" name="Grafik 6" descr="Ein Bild, das Schrift, weiß, Text, Grafiken enthält.&#10;&#10;KI-generierte Inhalte können fehlerhaft sein.">
            <a:extLst>
              <a:ext uri="{FF2B5EF4-FFF2-40B4-BE49-F238E27FC236}">
                <a16:creationId xmlns:a16="http://schemas.microsoft.com/office/drawing/2014/main" id="{69B3646B-A253-9218-32A1-1814E8FAC2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28" y="0"/>
            <a:ext cx="1435100" cy="1066800"/>
          </a:xfrm>
          <a:prstGeom prst="rect">
            <a:avLst/>
          </a:prstGeom>
        </p:spPr>
      </p:pic>
      <p:cxnSp>
        <p:nvCxnSpPr>
          <p:cNvPr id="11" name="Gerade Verbindung 10">
            <a:extLst>
              <a:ext uri="{FF2B5EF4-FFF2-40B4-BE49-F238E27FC236}">
                <a16:creationId xmlns:a16="http://schemas.microsoft.com/office/drawing/2014/main" id="{B38E6A2E-0F28-FC4B-8597-6A0A0413CEE8}"/>
              </a:ext>
            </a:extLst>
          </p:cNvPr>
          <p:cNvCxnSpPr>
            <a:cxnSpLocks/>
          </p:cNvCxnSpPr>
          <p:nvPr userDrawn="1"/>
        </p:nvCxnSpPr>
        <p:spPr>
          <a:xfrm>
            <a:off x="468464" y="1052736"/>
            <a:ext cx="8235306" cy="0"/>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
        <p:nvSpPr>
          <p:cNvPr id="13" name="Textfeld 12">
            <a:extLst>
              <a:ext uri="{FF2B5EF4-FFF2-40B4-BE49-F238E27FC236}">
                <a16:creationId xmlns:a16="http://schemas.microsoft.com/office/drawing/2014/main" id="{DA204811-2F17-BE45-8DE8-173B1FCD3B24}"/>
              </a:ext>
            </a:extLst>
          </p:cNvPr>
          <p:cNvSpPr txBox="1"/>
          <p:nvPr userDrawn="1"/>
        </p:nvSpPr>
        <p:spPr>
          <a:xfrm>
            <a:off x="7452320" y="6538912"/>
            <a:ext cx="1377976" cy="246221"/>
          </a:xfrm>
          <a:prstGeom prst="rect">
            <a:avLst/>
          </a:prstGeom>
          <a:noFill/>
        </p:spPr>
        <p:txBody>
          <a:bodyPr wrap="square" rtlCol="0">
            <a:spAutoFit/>
          </a:bodyPr>
          <a:lstStyle/>
          <a:p>
            <a:r>
              <a:rPr lang="de-DE" sz="1000" dirty="0">
                <a:latin typeface="Fugue" panose="02000503000000020003" pitchFamily="2" charset="0"/>
              </a:rPr>
              <a:t>© AD ASTRA </a:t>
            </a:r>
            <a:r>
              <a:rPr lang="de-DE" sz="1000" dirty="0" err="1">
                <a:latin typeface="Fugue" panose="02000503000000020003" pitchFamily="2" charset="0"/>
              </a:rPr>
              <a:t>cultura</a:t>
            </a:r>
            <a:endParaRPr lang="de-DE" sz="1000" dirty="0">
              <a:latin typeface="Fugue" panose="02000503000000020003" pitchFamily="2" charset="0"/>
            </a:endParaRPr>
          </a:p>
        </p:txBody>
      </p:sp>
      <p:cxnSp>
        <p:nvCxnSpPr>
          <p:cNvPr id="14" name="Gerade Verbindung 13">
            <a:extLst>
              <a:ext uri="{FF2B5EF4-FFF2-40B4-BE49-F238E27FC236}">
                <a16:creationId xmlns:a16="http://schemas.microsoft.com/office/drawing/2014/main" id="{426E908F-2CBB-646D-A96E-EBE4DA7C550F}"/>
              </a:ext>
            </a:extLst>
          </p:cNvPr>
          <p:cNvCxnSpPr>
            <a:cxnSpLocks/>
          </p:cNvCxnSpPr>
          <p:nvPr userDrawn="1"/>
        </p:nvCxnSpPr>
        <p:spPr>
          <a:xfrm flipV="1">
            <a:off x="468464" y="6356350"/>
            <a:ext cx="8235306" cy="4778"/>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dirty="0"/>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dirty="0"/>
              <a:t>Textmasterformate durch Klicken bearbeiten</a:t>
            </a:r>
          </a:p>
        </p:txBody>
      </p:sp>
      <p:sp>
        <p:nvSpPr>
          <p:cNvPr id="4" name="Datumsplatzhalter 3"/>
          <p:cNvSpPr>
            <a:spLocks noGrp="1"/>
          </p:cNvSpPr>
          <p:nvPr>
            <p:ph type="dt" sz="half" idx="10"/>
          </p:nvPr>
        </p:nvSpPr>
        <p:spPr/>
        <p:txBody>
          <a:bodyPr/>
          <a:lstStyle/>
          <a:p>
            <a:fld id="{CAA8A7BD-A2F1-47A9-9E3D-F3DC43371FC9}" type="datetimeFigureOut">
              <a:rPr lang="de-DE" smtClean="0"/>
              <a:pPr/>
              <a:t>10.03.26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CAA8A7BD-A2F1-47A9-9E3D-F3DC43371FC9}" type="datetimeFigureOut">
              <a:rPr lang="de-DE" smtClean="0"/>
              <a:pPr/>
              <a:t>10.03.26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CAA8A7BD-A2F1-47A9-9E3D-F3DC43371FC9}" type="datetimeFigureOut">
              <a:rPr lang="de-DE" smtClean="0"/>
              <a:pPr/>
              <a:t>10.03.26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CAA8A7BD-A2F1-47A9-9E3D-F3DC43371FC9}" type="datetimeFigureOut">
              <a:rPr lang="de-DE" smtClean="0"/>
              <a:pPr/>
              <a:t>10.03.26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AA8A7BD-A2F1-47A9-9E3D-F3DC43371FC9}" type="datetimeFigureOut">
              <a:rPr lang="de-DE" smtClean="0"/>
              <a:pPr/>
              <a:t>10.03.26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CAA8A7BD-A2F1-47A9-9E3D-F3DC43371FC9}" type="datetimeFigureOut">
              <a:rPr lang="de-DE" smtClean="0"/>
              <a:pPr/>
              <a:t>10.03.26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dirty="0"/>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CAA8A7BD-A2F1-47A9-9E3D-F3DC43371FC9}" type="datetimeFigureOut">
              <a:rPr lang="de-DE" smtClean="0"/>
              <a:pPr/>
              <a:t>10.03.26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B25D28-E156-4309-A4BC-8C8FB134D683}"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758628" y="53752"/>
            <a:ext cx="6928172" cy="1143000"/>
          </a:xfrm>
          <a:prstGeom prst="rect">
            <a:avLst/>
          </a:prstGeom>
        </p:spPr>
        <p:txBody>
          <a:bodyPr vert="horz" lIns="91440" tIns="45720" rIns="91440" bIns="45720" rtlCol="0" anchor="ctr">
            <a:noAutofit/>
          </a:bodyPr>
          <a:lstStyle/>
          <a:p>
            <a:r>
              <a:rPr lang="de-DE" dirty="0"/>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A8A7BD-A2F1-47A9-9E3D-F3DC43371FC9}" type="datetimeFigureOut">
              <a:rPr lang="de-DE" smtClean="0"/>
              <a:pPr/>
              <a:t>10.03.26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25D28-E156-4309-A4BC-8C8FB134D683}" type="slidenum">
              <a:rPr lang="de-DE" smtClean="0"/>
              <a:pPr/>
              <a:t>‹Nr.›</a:t>
            </a:fld>
            <a:endParaRPr lang="de-DE"/>
          </a:p>
        </p:txBody>
      </p:sp>
      <p:pic>
        <p:nvPicPr>
          <p:cNvPr id="7" name="Grafik 6" descr="Ein Bild, das Schrift, weiß, Text, Grafiken enthält.&#10;&#10;KI-generierte Inhalte können fehlerhaft sein.">
            <a:extLst>
              <a:ext uri="{FF2B5EF4-FFF2-40B4-BE49-F238E27FC236}">
                <a16:creationId xmlns:a16="http://schemas.microsoft.com/office/drawing/2014/main" id="{01E553A7-B33D-D4B6-C698-A7EA3F2BB31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23528" y="0"/>
            <a:ext cx="1435100" cy="1066800"/>
          </a:xfrm>
          <a:prstGeom prst="rect">
            <a:avLst/>
          </a:prstGeom>
        </p:spPr>
      </p:pic>
      <p:cxnSp>
        <p:nvCxnSpPr>
          <p:cNvPr id="8" name="Gerade Verbindung 7">
            <a:extLst>
              <a:ext uri="{FF2B5EF4-FFF2-40B4-BE49-F238E27FC236}">
                <a16:creationId xmlns:a16="http://schemas.microsoft.com/office/drawing/2014/main" id="{F6BC992D-C6E4-19F5-E8DE-D9FA8F8ACDC7}"/>
              </a:ext>
            </a:extLst>
          </p:cNvPr>
          <p:cNvCxnSpPr>
            <a:cxnSpLocks/>
          </p:cNvCxnSpPr>
          <p:nvPr userDrawn="1"/>
        </p:nvCxnSpPr>
        <p:spPr>
          <a:xfrm>
            <a:off x="468464" y="1052736"/>
            <a:ext cx="8235306" cy="0"/>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
        <p:nvSpPr>
          <p:cNvPr id="9" name="Textfeld 8">
            <a:extLst>
              <a:ext uri="{FF2B5EF4-FFF2-40B4-BE49-F238E27FC236}">
                <a16:creationId xmlns:a16="http://schemas.microsoft.com/office/drawing/2014/main" id="{F3B892E4-1514-4D7C-C85D-3C1F973BD077}"/>
              </a:ext>
            </a:extLst>
          </p:cNvPr>
          <p:cNvSpPr txBox="1"/>
          <p:nvPr userDrawn="1"/>
        </p:nvSpPr>
        <p:spPr>
          <a:xfrm>
            <a:off x="7452320" y="6538912"/>
            <a:ext cx="1377976" cy="246221"/>
          </a:xfrm>
          <a:prstGeom prst="rect">
            <a:avLst/>
          </a:prstGeom>
          <a:noFill/>
        </p:spPr>
        <p:txBody>
          <a:bodyPr wrap="square" rtlCol="0">
            <a:spAutoFit/>
          </a:bodyPr>
          <a:lstStyle/>
          <a:p>
            <a:r>
              <a:rPr lang="de-DE" sz="1000" dirty="0">
                <a:latin typeface="Fugue" panose="02000503000000020003" pitchFamily="2" charset="0"/>
              </a:rPr>
              <a:t>© AD ASTRA </a:t>
            </a:r>
            <a:r>
              <a:rPr lang="de-DE" sz="1000" dirty="0" err="1">
                <a:latin typeface="Fugue" panose="02000503000000020003" pitchFamily="2" charset="0"/>
              </a:rPr>
              <a:t>cultura</a:t>
            </a:r>
            <a:endParaRPr lang="de-DE" sz="1000" dirty="0">
              <a:latin typeface="Fugue" panose="02000503000000020003" pitchFamily="2" charset="0"/>
            </a:endParaRPr>
          </a:p>
        </p:txBody>
      </p:sp>
      <p:cxnSp>
        <p:nvCxnSpPr>
          <p:cNvPr id="10" name="Gerade Verbindung 9">
            <a:extLst>
              <a:ext uri="{FF2B5EF4-FFF2-40B4-BE49-F238E27FC236}">
                <a16:creationId xmlns:a16="http://schemas.microsoft.com/office/drawing/2014/main" id="{A97B696B-1487-D549-DAE7-72291C8D047C}"/>
              </a:ext>
            </a:extLst>
          </p:cNvPr>
          <p:cNvCxnSpPr>
            <a:cxnSpLocks/>
          </p:cNvCxnSpPr>
          <p:nvPr userDrawn="1"/>
        </p:nvCxnSpPr>
        <p:spPr>
          <a:xfrm flipV="1">
            <a:off x="468464" y="6356350"/>
            <a:ext cx="8235306" cy="4778"/>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2800" kern="1200">
          <a:solidFill>
            <a:schemeClr val="tx1"/>
          </a:solidFill>
          <a:latin typeface="Fugue" panose="02000503000000020003" pitchFamily="2"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Fugue" panose="02000503000000020003" pitchFamily="2"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Fugue" panose="02000503000000020003" pitchFamily="2"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Fugue" panose="02000503000000020003" pitchFamily="2"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foerderdatenbank.d-s-e-e.de/" TargetMode="External"/><Relationship Id="rId2" Type="http://schemas.openxmlformats.org/officeDocument/2006/relationships/hyperlink" Target="http://www.foerderdatenbank.de/" TargetMode="External"/><Relationship Id="rId1" Type="http://schemas.openxmlformats.org/officeDocument/2006/relationships/slideLayout" Target="../slideLayouts/slideLayout6.xml"/><Relationship Id="rId4" Type="http://schemas.openxmlformats.org/officeDocument/2006/relationships/hyperlink" Target="https://stiftungssuche.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FCEFA15-F869-2857-CA86-0F4468C31C8D}"/>
              </a:ext>
            </a:extLst>
          </p:cNvPr>
          <p:cNvSpPr>
            <a:spLocks noGrp="1"/>
          </p:cNvSpPr>
          <p:nvPr>
            <p:ph type="title"/>
          </p:nvPr>
        </p:nvSpPr>
        <p:spPr>
          <a:xfrm>
            <a:off x="1758628" y="53752"/>
            <a:ext cx="6928172" cy="1143000"/>
          </a:xfrm>
        </p:spPr>
        <p:txBody>
          <a:bodyPr anchor="ctr">
            <a:normAutofit/>
          </a:bodyPr>
          <a:lstStyle/>
          <a:p>
            <a:pPr algn="l"/>
            <a:r>
              <a:rPr lang="de-DE" sz="4000" b="1" dirty="0">
                <a:effectLst/>
              </a:rPr>
              <a:t>		</a:t>
            </a:r>
            <a:endParaRPr lang="de-DE" sz="4000" dirty="0"/>
          </a:p>
        </p:txBody>
      </p:sp>
      <p:sp>
        <p:nvSpPr>
          <p:cNvPr id="2" name="Inhaltsplatzhalter 1">
            <a:extLst>
              <a:ext uri="{FF2B5EF4-FFF2-40B4-BE49-F238E27FC236}">
                <a16:creationId xmlns:a16="http://schemas.microsoft.com/office/drawing/2014/main" id="{AC1C2646-1F37-F2A5-9C50-EFD237E5CE07}"/>
              </a:ext>
            </a:extLst>
          </p:cNvPr>
          <p:cNvSpPr>
            <a:spLocks noGrp="1"/>
          </p:cNvSpPr>
          <p:nvPr>
            <p:ph sz="half" idx="2"/>
          </p:nvPr>
        </p:nvSpPr>
        <p:spPr>
          <a:xfrm>
            <a:off x="457200" y="1196752"/>
            <a:ext cx="8229600" cy="5184576"/>
          </a:xfrm>
        </p:spPr>
        <p:txBody>
          <a:bodyPr lIns="90000">
            <a:normAutofit fontScale="25000" lnSpcReduction="20000"/>
          </a:bodyPr>
          <a:lstStyle/>
          <a:p>
            <a:pPr marL="0" indent="0">
              <a:buNone/>
            </a:pPr>
            <a:endParaRPr lang="de-DE" dirty="0"/>
          </a:p>
          <a:p>
            <a:endParaRPr lang="de-DE" dirty="0"/>
          </a:p>
          <a:p>
            <a:pPr marL="0" indent="0">
              <a:buNone/>
            </a:pPr>
            <a:endParaRPr lang="de-DE" sz="5100" dirty="0"/>
          </a:p>
          <a:p>
            <a:pPr marL="0" indent="0" algn="ctr">
              <a:buNone/>
            </a:pPr>
            <a:r>
              <a:rPr lang="de-DE" sz="9600" b="1" dirty="0"/>
              <a:t>1. NETZWERKTREFFEN</a:t>
            </a:r>
          </a:p>
          <a:p>
            <a:pPr marL="0" indent="0" algn="ctr">
              <a:buNone/>
            </a:pPr>
            <a:r>
              <a:rPr lang="de-DE" sz="9600" b="1" dirty="0"/>
              <a:t>Netzwerkbüro für Nachhaltigkeit im Sport in der Lausitz</a:t>
            </a:r>
          </a:p>
          <a:p>
            <a:pPr marL="0" indent="0" algn="ctr">
              <a:buNone/>
            </a:pPr>
            <a:endParaRPr lang="de-DE" sz="6400" b="1" dirty="0"/>
          </a:p>
          <a:p>
            <a:pPr marL="0" indent="0" algn="ctr">
              <a:buNone/>
            </a:pPr>
            <a:endParaRPr lang="de-DE" sz="6400" b="1" dirty="0"/>
          </a:p>
          <a:p>
            <a:pPr marL="0" indent="0" algn="ctr">
              <a:buNone/>
            </a:pPr>
            <a:endParaRPr lang="de-DE" sz="6400" b="1" dirty="0"/>
          </a:p>
          <a:p>
            <a:pPr marL="0" indent="0" algn="ctr">
              <a:buNone/>
            </a:pPr>
            <a:r>
              <a:rPr lang="de-DE" sz="14000" b="1" dirty="0"/>
              <a:t>Von einer Projektidee zum Förderantrag</a:t>
            </a:r>
          </a:p>
          <a:p>
            <a:pPr marL="0" indent="0" algn="ctr">
              <a:buNone/>
            </a:pPr>
            <a:endParaRPr lang="de-DE" sz="6400" b="1" dirty="0"/>
          </a:p>
          <a:p>
            <a:pPr marL="0" indent="0">
              <a:buNone/>
            </a:pPr>
            <a:endParaRPr lang="de-DE" sz="6400" b="1" dirty="0">
              <a:solidFill>
                <a:srgbClr val="000000"/>
              </a:solidFill>
              <a:effectLst/>
            </a:endParaRPr>
          </a:p>
          <a:p>
            <a:pPr marL="0" indent="0">
              <a:buNone/>
            </a:pPr>
            <a:endParaRPr lang="de-DE" sz="6400" dirty="0">
              <a:solidFill>
                <a:srgbClr val="000000"/>
              </a:solidFill>
            </a:endParaRPr>
          </a:p>
          <a:p>
            <a:pPr marL="0" indent="0">
              <a:buNone/>
            </a:pPr>
            <a:endParaRPr lang="de-DE" sz="6400" dirty="0">
              <a:solidFill>
                <a:srgbClr val="000000"/>
              </a:solidFill>
            </a:endParaRPr>
          </a:p>
          <a:p>
            <a:pPr marL="0" indent="0">
              <a:buNone/>
            </a:pPr>
            <a:endParaRPr lang="de-DE" sz="6400" dirty="0">
              <a:solidFill>
                <a:srgbClr val="000000"/>
              </a:solidFill>
            </a:endParaRPr>
          </a:p>
          <a:p>
            <a:pPr marL="0" indent="0">
              <a:buNone/>
            </a:pPr>
            <a:r>
              <a:rPr lang="de-DE" sz="6400" dirty="0"/>
              <a:t>Lausitzer Sportschule Cottbus</a:t>
            </a:r>
          </a:p>
          <a:p>
            <a:pPr marL="0" indent="0">
              <a:buNone/>
            </a:pPr>
            <a:r>
              <a:rPr lang="de-DE" sz="6400" dirty="0">
                <a:solidFill>
                  <a:srgbClr val="000000"/>
                </a:solidFill>
                <a:effectLst/>
              </a:rPr>
              <a:t>12. März 2026</a:t>
            </a:r>
          </a:p>
          <a:p>
            <a:pPr marL="0" indent="0">
              <a:buNone/>
            </a:pPr>
            <a:endParaRPr lang="de-DE" sz="6400" dirty="0">
              <a:solidFill>
                <a:srgbClr val="000000"/>
              </a:solidFill>
            </a:endParaRPr>
          </a:p>
          <a:p>
            <a:pPr marL="0" indent="0" algn="r">
              <a:buNone/>
            </a:pPr>
            <a:r>
              <a:rPr lang="de-DE" sz="6400" dirty="0">
                <a:solidFill>
                  <a:srgbClr val="000000"/>
                </a:solidFill>
                <a:effectLst/>
              </a:rPr>
              <a:t>Referent:</a:t>
            </a:r>
          </a:p>
          <a:p>
            <a:pPr marL="0" indent="0" algn="r">
              <a:buNone/>
            </a:pPr>
            <a:r>
              <a:rPr lang="de-DE" sz="6400" dirty="0">
                <a:solidFill>
                  <a:srgbClr val="000000"/>
                </a:solidFill>
                <a:effectLst/>
              </a:rPr>
              <a:t>Dr. Witalij Schmidt</a:t>
            </a:r>
          </a:p>
        </p:txBody>
      </p:sp>
    </p:spTree>
    <p:extLst>
      <p:ext uri="{BB962C8B-B14F-4D97-AF65-F5344CB8AC3E}">
        <p14:creationId xmlns:p14="http://schemas.microsoft.com/office/powerpoint/2010/main" val="3076208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65C01-3C24-0FF0-7311-7D839A3A6C0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AC0D6818-0867-6807-D605-10F8A904589F}"/>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effectLst/>
              </a:rPr>
              <a:t>Schritt 3 - Antrag</a:t>
            </a:r>
            <a:endParaRPr lang="de-DE" sz="3000" dirty="0"/>
          </a:p>
        </p:txBody>
      </p:sp>
      <p:sp>
        <p:nvSpPr>
          <p:cNvPr id="2" name="Inhaltsplatzhalter 1">
            <a:extLst>
              <a:ext uri="{FF2B5EF4-FFF2-40B4-BE49-F238E27FC236}">
                <a16:creationId xmlns:a16="http://schemas.microsoft.com/office/drawing/2014/main" id="{DE39A616-B0D5-4B4F-8827-F011A28183E9}"/>
              </a:ext>
            </a:extLst>
          </p:cNvPr>
          <p:cNvSpPr>
            <a:spLocks noGrp="1"/>
          </p:cNvSpPr>
          <p:nvPr>
            <p:ph sz="half" idx="4294967295"/>
          </p:nvPr>
        </p:nvSpPr>
        <p:spPr>
          <a:xfrm>
            <a:off x="457200" y="1196752"/>
            <a:ext cx="8229600" cy="4929411"/>
          </a:xfrm>
          <a:noFill/>
        </p:spPr>
        <p:txBody>
          <a:bodyPr lIns="90000">
            <a:normAutofit/>
          </a:bodyPr>
          <a:lstStyle/>
          <a:p>
            <a:pPr>
              <a:buNone/>
            </a:pPr>
            <a:r>
              <a:rPr lang="de-DE" sz="2700" b="1" dirty="0">
                <a:solidFill>
                  <a:srgbClr val="000000"/>
                </a:solidFill>
              </a:rPr>
              <a:t>Antragsu</a:t>
            </a:r>
            <a:r>
              <a:rPr lang="de-DE" sz="2700" b="1" dirty="0">
                <a:solidFill>
                  <a:srgbClr val="000000"/>
                </a:solidFill>
                <a:effectLst/>
              </a:rPr>
              <a:t>nterlagen </a:t>
            </a:r>
            <a:endParaRPr lang="de-DE" sz="2700" dirty="0">
              <a:solidFill>
                <a:srgbClr val="000000"/>
              </a:solidFill>
              <a:effectLst/>
            </a:endParaRPr>
          </a:p>
          <a:p>
            <a:pPr>
              <a:buNone/>
            </a:pPr>
            <a:endParaRPr lang="de-DE" sz="800" dirty="0">
              <a:solidFill>
                <a:srgbClr val="000000"/>
              </a:solidFill>
              <a:effectLst/>
            </a:endParaRPr>
          </a:p>
          <a:p>
            <a:pPr>
              <a:buFont typeface="+mj-lt"/>
              <a:buAutoNum type="arabicPeriod"/>
            </a:pPr>
            <a:r>
              <a:rPr lang="de-DE" sz="2200" dirty="0">
                <a:solidFill>
                  <a:srgbClr val="000000"/>
                </a:solidFill>
              </a:rPr>
              <a:t>Projektbeschreibung</a:t>
            </a:r>
          </a:p>
          <a:p>
            <a:pPr>
              <a:buFont typeface="+mj-lt"/>
              <a:buAutoNum type="arabicPeriod"/>
            </a:pPr>
            <a:r>
              <a:rPr lang="de-DE" sz="2200" dirty="0">
                <a:solidFill>
                  <a:srgbClr val="000000"/>
                </a:solidFill>
              </a:rPr>
              <a:t>Ausgaben- und Finanzierungsplan (Vorlage vorgegeben)</a:t>
            </a:r>
          </a:p>
          <a:p>
            <a:pPr>
              <a:buFont typeface="+mj-lt"/>
              <a:buAutoNum type="arabicPeriod"/>
            </a:pPr>
            <a:r>
              <a:rPr lang="de-DE" sz="2200" dirty="0">
                <a:solidFill>
                  <a:srgbClr val="000000"/>
                </a:solidFill>
                <a:effectLst/>
              </a:rPr>
              <a:t>Organisationsbeschreibung</a:t>
            </a:r>
          </a:p>
          <a:p>
            <a:pPr>
              <a:buFont typeface="+mj-lt"/>
              <a:buAutoNum type="arabicPeriod"/>
            </a:pPr>
            <a:r>
              <a:rPr lang="de-DE" sz="2200" dirty="0">
                <a:solidFill>
                  <a:srgbClr val="000000"/>
                </a:solidFill>
              </a:rPr>
              <a:t>weitere Unterlagen (z.B. Vereinssatzung, Vereinsregisterauszug,  Freistellungsbescheid, Eigenmittel- oder Drittmittelbestätigungen, Kostenvoranschläge usw.)</a:t>
            </a:r>
            <a:endParaRPr lang="de-DE" sz="2200" dirty="0">
              <a:solidFill>
                <a:srgbClr val="000000"/>
              </a:solidFill>
              <a:effectLst/>
            </a:endParaRPr>
          </a:p>
          <a:p>
            <a:pPr>
              <a:buNone/>
            </a:pPr>
            <a:endParaRPr lang="de-DE" sz="2000" dirty="0">
              <a:solidFill>
                <a:srgbClr val="000000"/>
              </a:solidFill>
              <a:effectLst/>
            </a:endParaRPr>
          </a:p>
          <a:p>
            <a:pPr algn="r">
              <a:buNone/>
            </a:pPr>
            <a:r>
              <a:rPr lang="de-DE" sz="2200" dirty="0">
                <a:solidFill>
                  <a:srgbClr val="000000"/>
                </a:solidFill>
              </a:rPr>
              <a:t>Die meisten Anträge werden per Online-Portale eingereicht.</a:t>
            </a:r>
            <a:br>
              <a:rPr lang="de-DE" sz="2200" dirty="0">
                <a:solidFill>
                  <a:srgbClr val="000000"/>
                </a:solidFill>
                <a:effectLst/>
              </a:rPr>
            </a:br>
            <a:br>
              <a:rPr lang="de-DE" sz="2200" dirty="0">
                <a:solidFill>
                  <a:srgbClr val="000000"/>
                </a:solidFill>
                <a:effectLst/>
              </a:rPr>
            </a:br>
            <a:endParaRPr lang="de-DE" sz="2200" b="0" i="0" u="none" strike="noStrike" dirty="0">
              <a:solidFill>
                <a:srgbClr val="000000"/>
              </a:solidFill>
              <a:effectLst/>
            </a:endParaRPr>
          </a:p>
        </p:txBody>
      </p:sp>
    </p:spTree>
    <p:extLst>
      <p:ext uri="{BB962C8B-B14F-4D97-AF65-F5344CB8AC3E}">
        <p14:creationId xmlns:p14="http://schemas.microsoft.com/office/powerpoint/2010/main" val="3884292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0A6B-AB80-6909-A7E0-97E12A9C4B7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A8477954-CC8A-3CB8-A844-342C05401500}"/>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Schritt 3 - Antrag</a:t>
            </a:r>
            <a:endParaRPr lang="de-DE" sz="3000" dirty="0"/>
          </a:p>
        </p:txBody>
      </p:sp>
      <p:sp>
        <p:nvSpPr>
          <p:cNvPr id="2" name="Inhaltsplatzhalter 1">
            <a:extLst>
              <a:ext uri="{FF2B5EF4-FFF2-40B4-BE49-F238E27FC236}">
                <a16:creationId xmlns:a16="http://schemas.microsoft.com/office/drawing/2014/main" id="{1D04DED4-C999-089E-E4D2-803B40680E60}"/>
              </a:ext>
            </a:extLst>
          </p:cNvPr>
          <p:cNvSpPr>
            <a:spLocks noGrp="1"/>
          </p:cNvSpPr>
          <p:nvPr>
            <p:ph sz="half" idx="4294967295"/>
          </p:nvPr>
        </p:nvSpPr>
        <p:spPr>
          <a:xfrm>
            <a:off x="457200" y="1196752"/>
            <a:ext cx="8229600" cy="4929411"/>
          </a:xfrm>
          <a:noFill/>
        </p:spPr>
        <p:txBody>
          <a:bodyPr lIns="90000">
            <a:noAutofit/>
          </a:bodyPr>
          <a:lstStyle/>
          <a:p>
            <a:pPr>
              <a:spcAft>
                <a:spcPts val="1050"/>
              </a:spcAft>
              <a:buNone/>
            </a:pPr>
            <a:r>
              <a:rPr lang="de-DE" sz="2500" b="1" dirty="0">
                <a:effectLst/>
              </a:rPr>
              <a:t>1. Projektbeschreibung</a:t>
            </a:r>
          </a:p>
          <a:p>
            <a:pPr marL="0" indent="0">
              <a:spcAft>
                <a:spcPts val="900"/>
              </a:spcAft>
              <a:buNone/>
            </a:pPr>
            <a:r>
              <a:rPr lang="de-DE" sz="1800" dirty="0">
                <a:effectLst/>
              </a:rPr>
              <a:t>In der Projektbeschreibung sollten alle wesentlichen Maßnahmen, die einzelnen Schritte sowie das Ziel des Projekts klar und verständlich dargestellt werden. Die Beschreibung sollte die im Finanzierungsplan angegebenen Ausgaben nachvollziehbar erläutern und zeigen, dass das Projekt in mindestens einem Punkt mit dem Förderzweck des Programms übereinstimmt. </a:t>
            </a:r>
          </a:p>
          <a:p>
            <a:pPr>
              <a:spcAft>
                <a:spcPts val="900"/>
              </a:spcAft>
              <a:buNone/>
            </a:pPr>
            <a:r>
              <a:rPr lang="de-DE" sz="1800" dirty="0">
                <a:effectLst/>
              </a:rPr>
              <a:t>Im Wesentlichen sollten die W-Fragen beantwortet werden:</a:t>
            </a:r>
          </a:p>
          <a:p>
            <a:pPr>
              <a:spcAft>
                <a:spcPts val="900"/>
              </a:spcAft>
              <a:buFont typeface="Arial" panose="020B0604020202020204" pitchFamily="34" charset="0"/>
              <a:buChar char="•"/>
            </a:pPr>
            <a:r>
              <a:rPr lang="de-DE" sz="1800" dirty="0">
                <a:effectLst/>
              </a:rPr>
              <a:t>Was soll gemacht werden?</a:t>
            </a:r>
          </a:p>
          <a:p>
            <a:pPr>
              <a:spcAft>
                <a:spcPts val="900"/>
              </a:spcAft>
              <a:buFont typeface="Arial" panose="020B0604020202020204" pitchFamily="34" charset="0"/>
              <a:buChar char="•"/>
            </a:pPr>
            <a:r>
              <a:rPr lang="de-DE" sz="1800" dirty="0">
                <a:effectLst/>
              </a:rPr>
              <a:t>Wann soll es stattfinden?</a:t>
            </a:r>
          </a:p>
          <a:p>
            <a:pPr>
              <a:spcAft>
                <a:spcPts val="900"/>
              </a:spcAft>
              <a:buFont typeface="Arial" panose="020B0604020202020204" pitchFamily="34" charset="0"/>
              <a:buChar char="•"/>
            </a:pPr>
            <a:r>
              <a:rPr lang="de-DE" sz="1800" dirty="0">
                <a:effectLst/>
              </a:rPr>
              <a:t>Wer ist beteiligt bzw. wer führt es durch?</a:t>
            </a:r>
          </a:p>
          <a:p>
            <a:pPr>
              <a:spcAft>
                <a:spcPts val="900"/>
              </a:spcAft>
              <a:buFont typeface="Arial" panose="020B0604020202020204" pitchFamily="34" charset="0"/>
              <a:buChar char="•"/>
            </a:pPr>
            <a:r>
              <a:rPr lang="de-DE" sz="1800" dirty="0"/>
              <a:t>Wer profitiert davon?</a:t>
            </a:r>
            <a:endParaRPr lang="de-DE" sz="1800" dirty="0">
              <a:effectLst/>
            </a:endParaRPr>
          </a:p>
          <a:p>
            <a:pPr>
              <a:spcAft>
                <a:spcPts val="900"/>
              </a:spcAft>
              <a:buFont typeface="Arial" panose="020B0604020202020204" pitchFamily="34" charset="0"/>
              <a:buChar char="•"/>
            </a:pPr>
            <a:r>
              <a:rPr lang="de-DE" sz="1800" dirty="0">
                <a:effectLst/>
              </a:rPr>
              <a:t>Warum wird das Projekt durchgeführt und wie wird es umgesetzt?</a:t>
            </a:r>
          </a:p>
          <a:p>
            <a:pPr>
              <a:spcAft>
                <a:spcPts val="900"/>
              </a:spcAft>
              <a:buFont typeface="Arial" panose="020B0604020202020204" pitchFamily="34" charset="0"/>
              <a:buChar char="•"/>
            </a:pPr>
            <a:r>
              <a:rPr lang="de-DE" sz="1800" dirty="0">
                <a:effectLst/>
              </a:rPr>
              <a:t>Was wird es kosten und wie soll es finanziert werden?</a:t>
            </a:r>
          </a:p>
          <a:p>
            <a:pPr>
              <a:buNone/>
            </a:pPr>
            <a:br>
              <a:rPr lang="de-DE" sz="2000" dirty="0">
                <a:solidFill>
                  <a:srgbClr val="000000"/>
                </a:solidFill>
                <a:effectLst/>
              </a:rPr>
            </a:br>
            <a:endParaRPr lang="de-DE" sz="2000" b="0" i="0" u="none" strike="noStrike" dirty="0">
              <a:solidFill>
                <a:srgbClr val="000000"/>
              </a:solidFill>
              <a:effectLst/>
            </a:endParaRPr>
          </a:p>
        </p:txBody>
      </p:sp>
    </p:spTree>
    <p:extLst>
      <p:ext uri="{BB962C8B-B14F-4D97-AF65-F5344CB8AC3E}">
        <p14:creationId xmlns:p14="http://schemas.microsoft.com/office/powerpoint/2010/main" val="3340548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11121-81EC-DB78-0E82-80481CDE8E7C}"/>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E981A927-749E-7A39-6648-9F65B5AE5FBD}"/>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Schritt 3 - Antrag</a:t>
            </a:r>
            <a:endParaRPr lang="de-DE" sz="3000" dirty="0"/>
          </a:p>
        </p:txBody>
      </p:sp>
      <p:sp>
        <p:nvSpPr>
          <p:cNvPr id="2" name="Inhaltsplatzhalter 1">
            <a:extLst>
              <a:ext uri="{FF2B5EF4-FFF2-40B4-BE49-F238E27FC236}">
                <a16:creationId xmlns:a16="http://schemas.microsoft.com/office/drawing/2014/main" id="{3834AD1F-1569-E16D-16C8-50C27CFEA683}"/>
              </a:ext>
            </a:extLst>
          </p:cNvPr>
          <p:cNvSpPr>
            <a:spLocks noGrp="1"/>
          </p:cNvSpPr>
          <p:nvPr>
            <p:ph sz="half" idx="4294967295"/>
          </p:nvPr>
        </p:nvSpPr>
        <p:spPr>
          <a:xfrm>
            <a:off x="457200" y="1196752"/>
            <a:ext cx="8229600" cy="4929411"/>
          </a:xfrm>
          <a:noFill/>
        </p:spPr>
        <p:txBody>
          <a:bodyPr lIns="90000">
            <a:normAutofit/>
          </a:bodyPr>
          <a:lstStyle/>
          <a:p>
            <a:pPr>
              <a:spcAft>
                <a:spcPts val="1050"/>
              </a:spcAft>
              <a:buNone/>
            </a:pPr>
            <a:r>
              <a:rPr lang="de-DE" sz="2500" b="1" dirty="0"/>
              <a:t>2. Ausgaben- und Finanzierungsplans</a:t>
            </a:r>
          </a:p>
          <a:p>
            <a:pPr>
              <a:spcAft>
                <a:spcPts val="1050"/>
              </a:spcAft>
              <a:buNone/>
            </a:pPr>
            <a:endParaRPr lang="de-DE" sz="2500" b="1" dirty="0"/>
          </a:p>
          <a:p>
            <a:pPr algn="l">
              <a:buNone/>
            </a:pPr>
            <a:endParaRPr lang="de-DE" sz="2000" b="0" i="0" u="none" strike="noStrike" dirty="0">
              <a:solidFill>
                <a:srgbClr val="000000"/>
              </a:solidFill>
              <a:effectLst/>
            </a:endParaRPr>
          </a:p>
        </p:txBody>
      </p:sp>
      <p:graphicFrame>
        <p:nvGraphicFramePr>
          <p:cNvPr id="3" name="Tabelle 2">
            <a:extLst>
              <a:ext uri="{FF2B5EF4-FFF2-40B4-BE49-F238E27FC236}">
                <a16:creationId xmlns:a16="http://schemas.microsoft.com/office/drawing/2014/main" id="{23E22D78-0E64-E4F8-0064-E8D17C2C0F8C}"/>
              </a:ext>
            </a:extLst>
          </p:cNvPr>
          <p:cNvGraphicFramePr>
            <a:graphicFrameLocks noGrp="1"/>
          </p:cNvGraphicFramePr>
          <p:nvPr>
            <p:extLst>
              <p:ext uri="{D42A27DB-BD31-4B8C-83A1-F6EECF244321}">
                <p14:modId xmlns:p14="http://schemas.microsoft.com/office/powerpoint/2010/main" val="1328401062"/>
              </p:ext>
            </p:extLst>
          </p:nvPr>
        </p:nvGraphicFramePr>
        <p:xfrm>
          <a:off x="723731" y="1796352"/>
          <a:ext cx="7696538" cy="4329811"/>
        </p:xfrm>
        <a:graphic>
          <a:graphicData uri="http://schemas.openxmlformats.org/drawingml/2006/table">
            <a:tbl>
              <a:tblPr/>
              <a:tblGrid>
                <a:gridCol w="5308141">
                  <a:extLst>
                    <a:ext uri="{9D8B030D-6E8A-4147-A177-3AD203B41FA5}">
                      <a16:colId xmlns:a16="http://schemas.microsoft.com/office/drawing/2014/main" val="2415529376"/>
                    </a:ext>
                  </a:extLst>
                </a:gridCol>
                <a:gridCol w="705503">
                  <a:extLst>
                    <a:ext uri="{9D8B030D-6E8A-4147-A177-3AD203B41FA5}">
                      <a16:colId xmlns:a16="http://schemas.microsoft.com/office/drawing/2014/main" val="1189737714"/>
                    </a:ext>
                  </a:extLst>
                </a:gridCol>
                <a:gridCol w="1682894">
                  <a:extLst>
                    <a:ext uri="{9D8B030D-6E8A-4147-A177-3AD203B41FA5}">
                      <a16:colId xmlns:a16="http://schemas.microsoft.com/office/drawing/2014/main" val="989287489"/>
                    </a:ext>
                  </a:extLst>
                </a:gridCol>
              </a:tblGrid>
              <a:tr h="234734">
                <a:tc gridSpan="3">
                  <a:txBody>
                    <a:bodyPr/>
                    <a:lstStyle/>
                    <a:p>
                      <a:pPr>
                        <a:buNone/>
                      </a:pPr>
                      <a:r>
                        <a:rPr lang="de-DE" sz="1800" b="1" dirty="0">
                          <a:solidFill>
                            <a:srgbClr val="000000"/>
                          </a:solidFill>
                          <a:effectLst/>
                          <a:latin typeface="Fugue" panose="02000503000000020003" pitchFamily="2" charset="0"/>
                        </a:rPr>
                        <a:t>A. AUSGABEN</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891864581"/>
                  </a:ext>
                </a:extLst>
              </a:tr>
              <a:tr h="1093832">
                <a:tc>
                  <a:txBody>
                    <a:bodyPr/>
                    <a:lstStyle/>
                    <a:p>
                      <a:pPr>
                        <a:buNone/>
                      </a:pPr>
                      <a:r>
                        <a:rPr lang="de-DE" sz="1800" b="1" dirty="0">
                          <a:solidFill>
                            <a:srgbClr val="000000"/>
                          </a:solidFill>
                          <a:effectLst/>
                          <a:latin typeface="Fugue" panose="02000503000000020003" pitchFamily="2" charset="0"/>
                        </a:rPr>
                        <a:t>1. Personalausgaben</a:t>
                      </a:r>
                      <a:br>
                        <a:rPr lang="de-DE" sz="1800" b="1" dirty="0">
                          <a:solidFill>
                            <a:srgbClr val="000000"/>
                          </a:solidFill>
                          <a:effectLst/>
                          <a:latin typeface="Fugue" panose="02000503000000020003" pitchFamily="2" charset="0"/>
                        </a:rPr>
                      </a:br>
                      <a:r>
                        <a:rPr lang="de-DE" sz="1400" dirty="0">
                          <a:solidFill>
                            <a:srgbClr val="000000"/>
                          </a:solidFill>
                          <a:effectLst/>
                          <a:latin typeface="Fugue" panose="02000503000000020003" pitchFamily="2" charset="0"/>
                        </a:rPr>
                        <a:t>Ausgaben für angestelltes Personal, das an dem Projekt mitarbeitet (sozialversicherungspflichtig Beschäftigte sowie geringfügig Beschäftigte (Mini-Jobs); inkl. </a:t>
                      </a:r>
                      <a:r>
                        <a:rPr lang="de-DE" sz="1400" dirty="0" err="1">
                          <a:solidFill>
                            <a:srgbClr val="000000"/>
                          </a:solidFill>
                          <a:effectLst/>
                          <a:latin typeface="Fugue" panose="02000503000000020003" pitchFamily="2" charset="0"/>
                        </a:rPr>
                        <a:t>Arbeitgeber:innenanteil</a:t>
                      </a:r>
                      <a:r>
                        <a:rPr lang="de-DE" sz="1400" dirty="0">
                          <a:solidFill>
                            <a:srgbClr val="000000"/>
                          </a:solidFill>
                          <a:effectLst/>
                          <a:latin typeface="Fugue" panose="02000503000000020003" pitchFamily="2" charset="0"/>
                        </a:rPr>
                        <a:t>).</a:t>
                      </a:r>
                      <a:endParaRPr lang="de-DE" sz="14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800">
                          <a:effectLst/>
                          <a:latin typeface="Fugue" panose="02000503000000020003" pitchFamily="2" charset="0"/>
                        </a:rPr>
                      </a:br>
                      <a:endParaRPr lang="de-DE" sz="180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800" dirty="0">
                          <a:solidFill>
                            <a:srgbClr val="000000"/>
                          </a:solidFill>
                          <a:effectLst/>
                          <a:latin typeface="Fugue" panose="02000503000000020003" pitchFamily="2" charset="0"/>
                        </a:rPr>
                        <a:t>14.000,00 €</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16617663"/>
                  </a:ext>
                </a:extLst>
              </a:tr>
              <a:tr h="1864379">
                <a:tc>
                  <a:txBody>
                    <a:bodyPr/>
                    <a:lstStyle/>
                    <a:p>
                      <a:pPr>
                        <a:buNone/>
                      </a:pPr>
                      <a:r>
                        <a:rPr lang="de-DE" sz="1800" b="1" dirty="0">
                          <a:solidFill>
                            <a:srgbClr val="000000"/>
                          </a:solidFill>
                          <a:effectLst/>
                          <a:latin typeface="Fugue" panose="02000503000000020003" pitchFamily="2" charset="0"/>
                        </a:rPr>
                        <a:t>2. Sachausgaben</a:t>
                      </a:r>
                      <a:endParaRPr lang="de-DE" sz="1800" dirty="0">
                        <a:effectLst/>
                        <a:latin typeface="Fugue" panose="02000503000000020003" pitchFamily="2" charset="0"/>
                      </a:endParaRPr>
                    </a:p>
                    <a:p>
                      <a:pPr>
                        <a:buNone/>
                      </a:pPr>
                      <a:r>
                        <a:rPr lang="de-DE" sz="1400" dirty="0">
                          <a:solidFill>
                            <a:srgbClr val="000000"/>
                          </a:solidFill>
                          <a:effectLst/>
                          <a:latin typeface="Fugue" panose="02000503000000020003" pitchFamily="2" charset="0"/>
                        </a:rPr>
                        <a:t>projektbezogene Ausgaben wie z.B. Dienstleistungen, Fremdleistungen, Gebrauchsgüter, Honorare/Gagen von freien </a:t>
                      </a:r>
                      <a:r>
                        <a:rPr lang="de-DE" sz="1400" dirty="0" err="1">
                          <a:solidFill>
                            <a:srgbClr val="000000"/>
                          </a:solidFill>
                          <a:effectLst/>
                          <a:latin typeface="Fugue" panose="02000503000000020003" pitchFamily="2" charset="0"/>
                        </a:rPr>
                        <a:t>Mitarbeiter:innen</a:t>
                      </a:r>
                      <a:r>
                        <a:rPr lang="de-DE" sz="1400" dirty="0">
                          <a:solidFill>
                            <a:srgbClr val="000000"/>
                          </a:solidFill>
                          <a:effectLst/>
                          <a:latin typeface="Fugue" panose="02000503000000020003" pitchFamily="2" charset="0"/>
                        </a:rPr>
                        <a:t>, Miet- und Leihgebühren, Reisekosten in Anlehnung an das Bundesreisekostengesetz, Büro- und Verwaltungsausgaben, Beratungs- und Planungsleistungen usw.)</a:t>
                      </a:r>
                      <a:endParaRPr lang="de-DE" sz="14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800">
                          <a:effectLst/>
                          <a:latin typeface="Fugue" panose="02000503000000020003" pitchFamily="2" charset="0"/>
                        </a:rPr>
                      </a:br>
                      <a:endParaRPr lang="de-DE" sz="180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800" dirty="0">
                          <a:solidFill>
                            <a:srgbClr val="000000"/>
                          </a:solidFill>
                          <a:effectLst/>
                          <a:latin typeface="Fugue" panose="02000503000000020003" pitchFamily="2" charset="0"/>
                        </a:rPr>
                        <a:t>50.000,00 €</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3989439"/>
                  </a:ext>
                </a:extLst>
              </a:tr>
              <a:tr h="469468">
                <a:tc>
                  <a:txBody>
                    <a:bodyPr/>
                    <a:lstStyle/>
                    <a:p>
                      <a:pPr>
                        <a:buNone/>
                      </a:pPr>
                      <a:r>
                        <a:rPr lang="de-DE" sz="1800" b="1" dirty="0">
                          <a:solidFill>
                            <a:srgbClr val="000000"/>
                          </a:solidFill>
                          <a:effectLst/>
                          <a:latin typeface="Fugue" panose="02000503000000020003" pitchFamily="2" charset="0"/>
                        </a:rPr>
                        <a:t>3. Investitionen </a:t>
                      </a:r>
                      <a:endParaRPr lang="de-DE" sz="1800" dirty="0">
                        <a:effectLst/>
                        <a:latin typeface="Fugue" panose="02000503000000020003" pitchFamily="2" charset="0"/>
                      </a:endParaRPr>
                    </a:p>
                    <a:p>
                      <a:pPr>
                        <a:buNone/>
                      </a:pPr>
                      <a:r>
                        <a:rPr lang="de-DE" sz="1400" dirty="0">
                          <a:solidFill>
                            <a:srgbClr val="000000"/>
                          </a:solidFill>
                          <a:effectLst/>
                          <a:latin typeface="Fugue" panose="02000503000000020003" pitchFamily="2" charset="0"/>
                        </a:rPr>
                        <a:t>Anschaffungen über 800,00 € (netto)</a:t>
                      </a:r>
                      <a:endParaRPr lang="de-DE" sz="14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800">
                          <a:effectLst/>
                          <a:latin typeface="Fugue" panose="02000503000000020003" pitchFamily="2" charset="0"/>
                        </a:rPr>
                      </a:br>
                      <a:endParaRPr lang="de-DE" sz="180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800" dirty="0">
                          <a:solidFill>
                            <a:srgbClr val="000000"/>
                          </a:solidFill>
                          <a:effectLst/>
                          <a:latin typeface="Fugue" panose="02000503000000020003" pitchFamily="2" charset="0"/>
                        </a:rPr>
                        <a:t>20.000,00 €</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7552534"/>
                  </a:ext>
                </a:extLst>
              </a:tr>
              <a:tr h="469468">
                <a:tc>
                  <a:txBody>
                    <a:bodyPr/>
                    <a:lstStyle/>
                    <a:p>
                      <a:pPr algn="r">
                        <a:buNone/>
                      </a:pPr>
                      <a:r>
                        <a:rPr lang="de-DE" sz="1800" b="1" dirty="0">
                          <a:solidFill>
                            <a:srgbClr val="000000"/>
                          </a:solidFill>
                          <a:effectLst/>
                          <a:latin typeface="Fugue" panose="02000503000000020003" pitchFamily="2" charset="0"/>
                        </a:rPr>
                        <a:t>Gesamtausgaben</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800" dirty="0">
                          <a:effectLst/>
                          <a:latin typeface="Fugue" panose="02000503000000020003" pitchFamily="2" charset="0"/>
                        </a:rPr>
                      </a:b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800" b="1" dirty="0">
                          <a:solidFill>
                            <a:srgbClr val="000000"/>
                          </a:solidFill>
                          <a:effectLst/>
                          <a:latin typeface="Fugue" panose="02000503000000020003" pitchFamily="2" charset="0"/>
                        </a:rPr>
                        <a:t>84.000,00 €</a:t>
                      </a:r>
                      <a:endParaRPr lang="de-DE" sz="1800" dirty="0">
                        <a:effectLst/>
                        <a:latin typeface="Fugue" panose="02000503000000020003" pitchFamily="2" charset="0"/>
                      </a:endParaRPr>
                    </a:p>
                  </a:txBody>
                  <a:tcPr marL="10103" marR="10103"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27174747"/>
                  </a:ext>
                </a:extLst>
              </a:tr>
            </a:tbl>
          </a:graphicData>
        </a:graphic>
      </p:graphicFrame>
    </p:spTree>
    <p:extLst>
      <p:ext uri="{BB962C8B-B14F-4D97-AF65-F5344CB8AC3E}">
        <p14:creationId xmlns:p14="http://schemas.microsoft.com/office/powerpoint/2010/main" val="1186808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279DA-F851-5041-8901-2F88F7847754}"/>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105BDC64-56E5-5826-115E-62C3CE0EE81F}"/>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Schritt 3 - Antrag</a:t>
            </a:r>
            <a:endParaRPr lang="de-DE" sz="3000" dirty="0"/>
          </a:p>
        </p:txBody>
      </p:sp>
      <p:graphicFrame>
        <p:nvGraphicFramePr>
          <p:cNvPr id="5" name="Tabelle 4">
            <a:extLst>
              <a:ext uri="{FF2B5EF4-FFF2-40B4-BE49-F238E27FC236}">
                <a16:creationId xmlns:a16="http://schemas.microsoft.com/office/drawing/2014/main" id="{394FAC4C-D612-7B9F-9EAB-83E3716BACFD}"/>
              </a:ext>
            </a:extLst>
          </p:cNvPr>
          <p:cNvGraphicFramePr>
            <a:graphicFrameLocks noGrp="1"/>
          </p:cNvGraphicFramePr>
          <p:nvPr>
            <p:extLst>
              <p:ext uri="{D42A27DB-BD31-4B8C-83A1-F6EECF244321}">
                <p14:modId xmlns:p14="http://schemas.microsoft.com/office/powerpoint/2010/main" val="805224325"/>
              </p:ext>
            </p:extLst>
          </p:nvPr>
        </p:nvGraphicFramePr>
        <p:xfrm>
          <a:off x="683569" y="1124745"/>
          <a:ext cx="7776864" cy="5120640"/>
        </p:xfrm>
        <a:graphic>
          <a:graphicData uri="http://schemas.openxmlformats.org/drawingml/2006/table">
            <a:tbl>
              <a:tblPr/>
              <a:tblGrid>
                <a:gridCol w="5381788">
                  <a:extLst>
                    <a:ext uri="{9D8B030D-6E8A-4147-A177-3AD203B41FA5}">
                      <a16:colId xmlns:a16="http://schemas.microsoft.com/office/drawing/2014/main" val="2191800599"/>
                    </a:ext>
                  </a:extLst>
                </a:gridCol>
                <a:gridCol w="707474">
                  <a:extLst>
                    <a:ext uri="{9D8B030D-6E8A-4147-A177-3AD203B41FA5}">
                      <a16:colId xmlns:a16="http://schemas.microsoft.com/office/drawing/2014/main" val="2032291241"/>
                    </a:ext>
                  </a:extLst>
                </a:gridCol>
                <a:gridCol w="1687602">
                  <a:extLst>
                    <a:ext uri="{9D8B030D-6E8A-4147-A177-3AD203B41FA5}">
                      <a16:colId xmlns:a16="http://schemas.microsoft.com/office/drawing/2014/main" val="538514295"/>
                    </a:ext>
                  </a:extLst>
                </a:gridCol>
              </a:tblGrid>
              <a:tr h="233524">
                <a:tc gridSpan="3">
                  <a:txBody>
                    <a:bodyPr/>
                    <a:lstStyle/>
                    <a:p>
                      <a:pPr>
                        <a:buNone/>
                      </a:pPr>
                      <a:r>
                        <a:rPr lang="de-DE" sz="1600" b="1" dirty="0">
                          <a:solidFill>
                            <a:srgbClr val="000000"/>
                          </a:solidFill>
                          <a:effectLst/>
                          <a:latin typeface="Fugue" panose="02000503000000020003" pitchFamily="2" charset="0"/>
                        </a:rPr>
                        <a:t>B. DECKUNGSMITTEL</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96640827"/>
                  </a:ext>
                </a:extLst>
              </a:tr>
              <a:tr h="467049">
                <a:tc>
                  <a:txBody>
                    <a:bodyPr/>
                    <a:lstStyle/>
                    <a:p>
                      <a:pPr>
                        <a:buNone/>
                      </a:pPr>
                      <a:r>
                        <a:rPr lang="de-DE" sz="1600" b="1" dirty="0">
                          <a:solidFill>
                            <a:srgbClr val="000000"/>
                          </a:solidFill>
                          <a:effectLst/>
                          <a:latin typeface="Fugue" panose="02000503000000020003" pitchFamily="2" charset="0"/>
                        </a:rPr>
                        <a:t>1. Einnahmen</a:t>
                      </a:r>
                      <a:r>
                        <a:rPr lang="de-DE" sz="1600" b="1" dirty="0">
                          <a:solidFill>
                            <a:schemeClr val="tx1"/>
                          </a:solidFill>
                          <a:effectLst/>
                          <a:latin typeface="Fugue" panose="02000503000000020003" pitchFamily="2" charset="0"/>
                        </a:rPr>
                        <a:t> </a:t>
                      </a:r>
                      <a:r>
                        <a:rPr lang="de-DE" sz="1400" dirty="0">
                          <a:solidFill>
                            <a:srgbClr val="000000"/>
                          </a:solidFill>
                          <a:effectLst/>
                          <a:latin typeface="Fugue" panose="02000503000000020003" pitchFamily="2" charset="0"/>
                        </a:rPr>
                        <a:t>(z.B. Verkauf von Merchandise)</a:t>
                      </a:r>
                      <a:endParaRPr lang="de-DE" sz="1400" dirty="0">
                        <a:effectLst/>
                        <a:latin typeface="Fugue" panose="02000503000000020003" pitchFamily="2" charset="0"/>
                      </a:endParaRPr>
                    </a:p>
                  </a:txBody>
                  <a:tcPr marL="6028" marR="6028" marT="6028" marB="602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7.500 €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47880030"/>
                  </a:ext>
                </a:extLst>
              </a:tr>
              <a:tr h="467049">
                <a:tc>
                  <a:txBody>
                    <a:bodyPr/>
                    <a:lstStyle/>
                    <a:p>
                      <a:pPr>
                        <a:buNone/>
                      </a:pPr>
                      <a:r>
                        <a:rPr lang="de-DE" sz="1600" b="1" dirty="0">
                          <a:solidFill>
                            <a:srgbClr val="000000"/>
                          </a:solidFill>
                          <a:effectLst/>
                          <a:latin typeface="Fugue" panose="02000503000000020003" pitchFamily="2" charset="0"/>
                        </a:rPr>
                        <a:t>2. Eigenmittel</a:t>
                      </a:r>
                      <a:r>
                        <a:rPr lang="de-DE" sz="1600" b="1" dirty="0">
                          <a:solidFill>
                            <a:schemeClr val="tx1"/>
                          </a:solidFill>
                          <a:effectLst/>
                          <a:latin typeface="Fugue" panose="02000503000000020003" pitchFamily="2" charset="0"/>
                        </a:rPr>
                        <a:t> </a:t>
                      </a:r>
                      <a:r>
                        <a:rPr lang="de-DE" sz="1400" dirty="0">
                          <a:solidFill>
                            <a:srgbClr val="000000"/>
                          </a:solidFill>
                          <a:effectLst/>
                          <a:latin typeface="Fugue" panose="02000503000000020003" pitchFamily="2" charset="0"/>
                        </a:rPr>
                        <a:t>(Eigenkapital, das ins Projekt eingebracht wird)</a:t>
                      </a:r>
                      <a:endParaRPr lang="de-DE" sz="14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5.000,00 €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0238350"/>
                  </a:ext>
                </a:extLst>
              </a:tr>
              <a:tr h="467049">
                <a:tc>
                  <a:txBody>
                    <a:bodyPr/>
                    <a:lstStyle/>
                    <a:p>
                      <a:pPr>
                        <a:buNone/>
                      </a:pPr>
                      <a:r>
                        <a:rPr lang="de-DE" sz="1600" b="1" dirty="0">
                          <a:solidFill>
                            <a:srgbClr val="000000"/>
                          </a:solidFill>
                          <a:effectLst/>
                          <a:latin typeface="Fugue" panose="02000503000000020003" pitchFamily="2" charset="0"/>
                        </a:rPr>
                        <a:t>3. Drittmittel</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br>
                        <a:rPr lang="de-DE" sz="1600" dirty="0">
                          <a:effectLst/>
                          <a:latin typeface="Fugue" panose="02000503000000020003" pitchFamily="2" charset="0"/>
                        </a:rPr>
                      </a:b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78077011"/>
                  </a:ext>
                </a:extLst>
              </a:tr>
              <a:tr h="467049">
                <a:tc>
                  <a:txBody>
                    <a:bodyPr/>
                    <a:lstStyle/>
                    <a:p>
                      <a:pPr algn="r">
                        <a:buNone/>
                      </a:pPr>
                      <a:r>
                        <a:rPr lang="de-DE" sz="1600" dirty="0">
                          <a:solidFill>
                            <a:srgbClr val="000000"/>
                          </a:solidFill>
                          <a:effectLst/>
                          <a:latin typeface="Fugue" panose="02000503000000020003" pitchFamily="2" charset="0"/>
                        </a:rPr>
                        <a:t>Bund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66504612"/>
                  </a:ext>
                </a:extLst>
              </a:tr>
              <a:tr h="467049">
                <a:tc>
                  <a:txBody>
                    <a:bodyPr/>
                    <a:lstStyle/>
                    <a:p>
                      <a:pPr algn="r">
                        <a:buNone/>
                      </a:pPr>
                      <a:r>
                        <a:rPr lang="de-DE" sz="1600" dirty="0">
                          <a:solidFill>
                            <a:srgbClr val="000000"/>
                          </a:solidFill>
                          <a:effectLst/>
                          <a:latin typeface="Fugue" panose="02000503000000020003" pitchFamily="2" charset="0"/>
                        </a:rPr>
                        <a:t>Land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dirty="0">
                          <a:effectLst/>
                          <a:latin typeface="Fugue" panose="02000503000000020003" pitchFamily="2" charset="0"/>
                        </a:rPr>
                      </a:b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10.000,00 €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0557438"/>
                  </a:ext>
                </a:extLst>
              </a:tr>
              <a:tr h="46704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sz="1600" dirty="0">
                          <a:solidFill>
                            <a:srgbClr val="000000"/>
                          </a:solidFill>
                          <a:effectLst/>
                          <a:latin typeface="Fugue" panose="02000503000000020003" pitchFamily="2" charset="0"/>
                        </a:rPr>
                        <a:t>Kommune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dirty="0">
                          <a:effectLst/>
                          <a:latin typeface="Fugue" panose="02000503000000020003" pitchFamily="2" charset="0"/>
                        </a:rPr>
                      </a:b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3.500 €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60511695"/>
                  </a:ext>
                </a:extLst>
              </a:tr>
              <a:tr h="467049">
                <a:tc>
                  <a:txBody>
                    <a:bodyPr/>
                    <a:lstStyle/>
                    <a:p>
                      <a:pPr algn="r">
                        <a:buNone/>
                      </a:pPr>
                      <a:r>
                        <a:rPr lang="de-DE" sz="1600" dirty="0">
                          <a:solidFill>
                            <a:srgbClr val="000000"/>
                          </a:solidFill>
                          <a:effectLst/>
                          <a:latin typeface="Fugue" panose="02000503000000020003" pitchFamily="2" charset="0"/>
                        </a:rPr>
                        <a:t>Sponsoring und Spenden</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dirty="0">
                          <a:effectLst/>
                          <a:latin typeface="Fugue" panose="02000503000000020003" pitchFamily="2" charset="0"/>
                        </a:rPr>
                      </a:b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dirty="0">
                          <a:solidFill>
                            <a:srgbClr val="000000"/>
                          </a:solidFill>
                          <a:effectLst/>
                          <a:latin typeface="Fugue" panose="02000503000000020003" pitchFamily="2" charset="0"/>
                        </a:rPr>
                        <a:t>15.000,00 €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57017036"/>
                  </a:ext>
                </a:extLst>
              </a:tr>
              <a:tr h="467049">
                <a:tc>
                  <a:txBody>
                    <a:bodyPr/>
                    <a:lstStyle/>
                    <a:p>
                      <a:pPr>
                        <a:buNone/>
                      </a:pPr>
                      <a:r>
                        <a:rPr lang="de-DE" sz="1600" b="1" dirty="0">
                          <a:solidFill>
                            <a:srgbClr val="000000"/>
                          </a:solidFill>
                          <a:effectLst/>
                          <a:latin typeface="Fugue" panose="02000503000000020003" pitchFamily="2" charset="0"/>
                        </a:rPr>
                        <a:t>4. Beantragte Förderung</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b="1" dirty="0">
                          <a:solidFill>
                            <a:srgbClr val="000000"/>
                          </a:solidFill>
                          <a:effectLst/>
                          <a:latin typeface="Fugue" panose="02000503000000020003" pitchFamily="2" charset="0"/>
                        </a:rPr>
                        <a:t>43.000,00 €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58175738"/>
                  </a:ext>
                </a:extLst>
              </a:tr>
              <a:tr h="467049">
                <a:tc>
                  <a:txBody>
                    <a:bodyPr/>
                    <a:lstStyle/>
                    <a:p>
                      <a:pPr algn="r">
                        <a:buNone/>
                      </a:pPr>
                      <a:r>
                        <a:rPr lang="de-DE" sz="1600" b="1">
                          <a:solidFill>
                            <a:srgbClr val="000000"/>
                          </a:solidFill>
                          <a:effectLst/>
                          <a:latin typeface="Fugue" panose="02000503000000020003" pitchFamily="2" charset="0"/>
                        </a:rPr>
                        <a:t>Gesamteinnahmen</a:t>
                      </a: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b="1" dirty="0">
                          <a:solidFill>
                            <a:srgbClr val="000000"/>
                          </a:solidFill>
                          <a:effectLst/>
                          <a:latin typeface="Fugue" panose="02000503000000020003" pitchFamily="2" charset="0"/>
                        </a:rPr>
                        <a:t>84.000,00 €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5973903"/>
                  </a:ext>
                </a:extLst>
              </a:tr>
              <a:tr h="459575">
                <a:tc>
                  <a:txBody>
                    <a:bodyPr/>
                    <a:lstStyle/>
                    <a:p>
                      <a:pPr algn="r">
                        <a:buNone/>
                      </a:pPr>
                      <a:r>
                        <a:rPr lang="de-DE" sz="1600" b="1">
                          <a:solidFill>
                            <a:srgbClr val="000000"/>
                          </a:solidFill>
                          <a:effectLst/>
                          <a:latin typeface="Fugue" panose="02000503000000020003" pitchFamily="2" charset="0"/>
                        </a:rPr>
                        <a:t>Differenz (Gesamteinnahmen — Gesamtausgaben)</a:t>
                      </a: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None/>
                      </a:pPr>
                      <a:br>
                        <a:rPr lang="de-DE" sz="1600">
                          <a:effectLst/>
                          <a:latin typeface="Fugue" panose="02000503000000020003" pitchFamily="2" charset="0"/>
                        </a:rPr>
                      </a:br>
                      <a:endParaRPr lang="de-DE" sz="160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r">
                        <a:buNone/>
                      </a:pPr>
                      <a:r>
                        <a:rPr lang="de-DE" sz="1600" b="1" dirty="0">
                          <a:solidFill>
                            <a:srgbClr val="000000"/>
                          </a:solidFill>
                          <a:effectLst/>
                          <a:latin typeface="Fugue" panose="02000503000000020003" pitchFamily="2" charset="0"/>
                        </a:rPr>
                        <a:t>0,00 €</a:t>
                      </a:r>
                      <a:endParaRPr lang="de-DE" sz="1600" dirty="0">
                        <a:effectLst/>
                        <a:latin typeface="Fugue" panose="02000503000000020003" pitchFamily="2" charset="0"/>
                      </a:endParaRPr>
                    </a:p>
                  </a:txBody>
                  <a:tcPr marL="16276" marR="16276" marT="0" marB="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3432900"/>
                  </a:ext>
                </a:extLst>
              </a:tr>
            </a:tbl>
          </a:graphicData>
        </a:graphic>
      </p:graphicFrame>
    </p:spTree>
    <p:extLst>
      <p:ext uri="{BB962C8B-B14F-4D97-AF65-F5344CB8AC3E}">
        <p14:creationId xmlns:p14="http://schemas.microsoft.com/office/powerpoint/2010/main" val="1250019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EE86A-ED28-0430-6E56-66610604F032}"/>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A1A0D49F-74DF-B719-80D1-330A7B294921}"/>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Schritt 3 - Antrag</a:t>
            </a:r>
            <a:endParaRPr lang="de-DE" sz="3000" dirty="0"/>
          </a:p>
        </p:txBody>
      </p:sp>
      <p:sp>
        <p:nvSpPr>
          <p:cNvPr id="2" name="Inhaltsplatzhalter 1">
            <a:extLst>
              <a:ext uri="{FF2B5EF4-FFF2-40B4-BE49-F238E27FC236}">
                <a16:creationId xmlns:a16="http://schemas.microsoft.com/office/drawing/2014/main" id="{620F16E0-E6B8-4882-54A1-65228FE96E3C}"/>
              </a:ext>
            </a:extLst>
          </p:cNvPr>
          <p:cNvSpPr>
            <a:spLocks noGrp="1"/>
          </p:cNvSpPr>
          <p:nvPr>
            <p:ph sz="half" idx="4294967295"/>
          </p:nvPr>
        </p:nvSpPr>
        <p:spPr>
          <a:xfrm>
            <a:off x="457200" y="1196752"/>
            <a:ext cx="8229600" cy="4929411"/>
          </a:xfrm>
          <a:noFill/>
        </p:spPr>
        <p:txBody>
          <a:bodyPr lIns="90000">
            <a:noAutofit/>
          </a:bodyPr>
          <a:lstStyle/>
          <a:p>
            <a:pPr>
              <a:spcAft>
                <a:spcPts val="1050"/>
              </a:spcAft>
              <a:buNone/>
            </a:pPr>
            <a:r>
              <a:rPr lang="de-DE" sz="2500" b="1" dirty="0">
                <a:effectLst/>
              </a:rPr>
              <a:t>3. Organisationsbeschreibung</a:t>
            </a:r>
          </a:p>
          <a:p>
            <a:pPr marL="0" indent="0">
              <a:buNone/>
            </a:pPr>
            <a:r>
              <a:rPr lang="de-DE" sz="1800" dirty="0"/>
              <a:t>In der Organisationsbeschreibung sollte die eigene Organisation kurz und anschaulich vorgestellt werden. Ziel ist es, einen klaren Eindruck davon zu vermitteln, wofür die Organisation steht und welche Kompetenzen sie für die Umsetzung des Projekts mitbringt. Es sollte deutlich werden, welche Erfahrungen und Stärken vorhanden sind und warum die Organisation besonders geeignet ist, das geplante Projekt erfolgreich umzusetzen.</a:t>
            </a:r>
          </a:p>
          <a:p>
            <a:pPr>
              <a:spcAft>
                <a:spcPts val="900"/>
              </a:spcAft>
              <a:buNone/>
            </a:pPr>
            <a:r>
              <a:rPr lang="de-DE" sz="1800" dirty="0">
                <a:effectLst/>
              </a:rPr>
              <a:t>Im Wesentlichen sollten folgende Fragen beantwortet werden:</a:t>
            </a:r>
          </a:p>
          <a:p>
            <a:pPr>
              <a:spcAft>
                <a:spcPts val="900"/>
              </a:spcAft>
            </a:pPr>
            <a:r>
              <a:rPr lang="de-DE" sz="1800" dirty="0"/>
              <a:t>Was stellt die Organisation dar und was bietet sie an?</a:t>
            </a:r>
          </a:p>
          <a:p>
            <a:pPr>
              <a:spcAft>
                <a:spcPts val="900"/>
              </a:spcAft>
            </a:pPr>
            <a:r>
              <a:rPr lang="de-DE" sz="1800" dirty="0"/>
              <a:t>Für welche Werte und Ziele steht die Organisation?</a:t>
            </a:r>
          </a:p>
          <a:p>
            <a:pPr>
              <a:spcAft>
                <a:spcPts val="900"/>
              </a:spcAft>
            </a:pPr>
            <a:r>
              <a:rPr lang="de-DE" sz="1800" dirty="0"/>
              <a:t>Was unterscheidet diese Organisation von den anderen?</a:t>
            </a:r>
          </a:p>
          <a:p>
            <a:pPr>
              <a:spcAft>
                <a:spcPts val="900"/>
              </a:spcAft>
            </a:pPr>
            <a:r>
              <a:rPr lang="de-DE" sz="1800" dirty="0"/>
              <a:t>Welche besonderen Kompetenzen oder Erfahrungen hat sie?</a:t>
            </a:r>
          </a:p>
          <a:p>
            <a:pPr>
              <a:spcAft>
                <a:spcPts val="900"/>
              </a:spcAft>
            </a:pPr>
            <a:r>
              <a:rPr lang="de-DE" sz="1800" dirty="0"/>
              <a:t>Warum ist diese Organisation besonders geeignet, dieses Projekt umzusetzen?</a:t>
            </a:r>
          </a:p>
          <a:p>
            <a:pPr>
              <a:buNone/>
            </a:pPr>
            <a:br>
              <a:rPr lang="de-DE" sz="2000" dirty="0">
                <a:solidFill>
                  <a:srgbClr val="000000"/>
                </a:solidFill>
                <a:effectLst/>
              </a:rPr>
            </a:br>
            <a:endParaRPr lang="de-DE" sz="2000" b="0" i="0" u="none" strike="noStrike" dirty="0">
              <a:solidFill>
                <a:srgbClr val="000000"/>
              </a:solidFill>
              <a:effectLst/>
            </a:endParaRPr>
          </a:p>
        </p:txBody>
      </p:sp>
    </p:spTree>
    <p:extLst>
      <p:ext uri="{BB962C8B-B14F-4D97-AF65-F5344CB8AC3E}">
        <p14:creationId xmlns:p14="http://schemas.microsoft.com/office/powerpoint/2010/main" val="214624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903AD-1E20-6190-9F5B-0032A45C4F40}"/>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EF533A5E-5634-B833-3794-A2117D303FEC}"/>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Kontakt</a:t>
            </a:r>
            <a:endParaRPr lang="de-DE" sz="3000" dirty="0"/>
          </a:p>
        </p:txBody>
      </p:sp>
      <p:sp>
        <p:nvSpPr>
          <p:cNvPr id="2" name="Inhaltsplatzhalter 1">
            <a:extLst>
              <a:ext uri="{FF2B5EF4-FFF2-40B4-BE49-F238E27FC236}">
                <a16:creationId xmlns:a16="http://schemas.microsoft.com/office/drawing/2014/main" id="{3B65697A-7E7C-416C-8A41-772A065B4CA5}"/>
              </a:ext>
            </a:extLst>
          </p:cNvPr>
          <p:cNvSpPr>
            <a:spLocks noGrp="1"/>
          </p:cNvSpPr>
          <p:nvPr>
            <p:ph sz="half" idx="4294967295"/>
          </p:nvPr>
        </p:nvSpPr>
        <p:spPr>
          <a:xfrm>
            <a:off x="457200" y="1196752"/>
            <a:ext cx="8229600" cy="4929411"/>
          </a:xfrm>
          <a:noFill/>
        </p:spPr>
        <p:txBody>
          <a:bodyPr lIns="90000">
            <a:normAutofit/>
          </a:bodyPr>
          <a:lstStyle/>
          <a:p>
            <a:pPr marL="0" lvl="0" indent="0" algn="ctr">
              <a:spcBef>
                <a:spcPct val="0"/>
              </a:spcBef>
              <a:buNone/>
              <a:defRPr/>
            </a:pPr>
            <a:r>
              <a:rPr kumimoji="0" lang="de-DE" sz="2000" b="1"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Danke für Eure Aufmerksamkeit und viel Erfolg bei der Antragstellung!</a:t>
            </a:r>
          </a:p>
          <a:p>
            <a:pPr marL="0" lvl="0" indent="0">
              <a:spcBef>
                <a:spcPct val="0"/>
              </a:spcBef>
              <a:buNone/>
              <a:defRPr/>
            </a:pPr>
            <a:endParaRPr lang="de-DE" sz="2000" b="1" dirty="0">
              <a:latin typeface="Fugue" pitchFamily="50" charset="0"/>
              <a:ea typeface="Verdana" pitchFamily="34" charset="0"/>
              <a:cs typeface="Verdana" pitchFamily="34" charset="0"/>
            </a:endParaRPr>
          </a:p>
          <a:p>
            <a:pPr marL="0" lvl="0" indent="0">
              <a:spcBef>
                <a:spcPct val="0"/>
              </a:spcBef>
              <a:buNone/>
              <a:defRPr/>
            </a:pPr>
            <a:endParaRPr lang="de-DE" sz="1000" b="1" dirty="0">
              <a:latin typeface="Fugue" pitchFamily="50" charset="0"/>
              <a:ea typeface="Verdana" pitchFamily="34" charset="0"/>
              <a:cs typeface="Verdana" pitchFamily="34" charset="0"/>
            </a:endParaRPr>
          </a:p>
          <a:p>
            <a:pPr marL="0" lvl="0" indent="0">
              <a:spcBef>
                <a:spcPct val="0"/>
              </a:spcBef>
              <a:buNone/>
              <a:defRPr/>
            </a:pPr>
            <a:endParaRPr lang="de-DE" sz="1000" b="1" dirty="0">
              <a:latin typeface="Fugue" pitchFamily="50" charset="0"/>
              <a:ea typeface="Verdana" pitchFamily="34" charset="0"/>
              <a:cs typeface="Verdana" pitchFamily="34" charset="0"/>
            </a:endParaRPr>
          </a:p>
          <a:p>
            <a:pPr marL="0" lvl="0" indent="0">
              <a:spcBef>
                <a:spcPct val="0"/>
              </a:spcBef>
              <a:buNone/>
              <a:defRPr/>
            </a:pPr>
            <a:endParaRPr lang="de-DE" sz="1000" b="1" dirty="0">
              <a:latin typeface="Fugue" pitchFamily="50" charset="0"/>
              <a:ea typeface="Verdana" pitchFamily="34" charset="0"/>
              <a:cs typeface="Verdana" pitchFamily="34" charset="0"/>
            </a:endParaRPr>
          </a:p>
          <a:p>
            <a:pPr marL="0" indent="0" algn="r">
              <a:spcBef>
                <a:spcPct val="0"/>
              </a:spcBef>
              <a:buNone/>
              <a:defRPr/>
            </a:pPr>
            <a:r>
              <a:rPr kumimoji="0" lang="de-DE" sz="180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					Folgt mir auf Instagram</a:t>
            </a:r>
            <a:endParaRPr lang="de-DE" sz="2000" b="1" dirty="0">
              <a:latin typeface="Fugue" pitchFamily="50" charset="0"/>
              <a:ea typeface="Verdana" pitchFamily="34" charset="0"/>
              <a:cs typeface="Verdana" pitchFamily="34" charset="0"/>
            </a:endParaRPr>
          </a:p>
          <a:p>
            <a:pPr marL="0" lvl="0" indent="0">
              <a:spcBef>
                <a:spcPct val="0"/>
              </a:spcBef>
              <a:buNone/>
              <a:defRPr/>
            </a:pPr>
            <a:r>
              <a:rPr kumimoji="0" lang="de-DE" sz="2000" b="1"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Dr. Witalij Schmidt</a:t>
            </a:r>
            <a:b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br>
            <a:r>
              <a:rPr lang="de-DE" sz="2000" dirty="0">
                <a:latin typeface="Fugue" pitchFamily="50" charset="0"/>
                <a:ea typeface="Verdana" pitchFamily="34" charset="0"/>
                <a:cs typeface="Verdana" pitchFamily="34" charset="0"/>
              </a:rPr>
              <a:t>AD ASTRA </a:t>
            </a:r>
            <a:r>
              <a:rPr lang="de-DE" sz="2000" dirty="0" err="1">
                <a:latin typeface="Fugue" pitchFamily="50" charset="0"/>
                <a:ea typeface="Verdana" pitchFamily="34" charset="0"/>
                <a:cs typeface="Verdana" pitchFamily="34" charset="0"/>
              </a:rPr>
              <a:t>cultura</a:t>
            </a:r>
            <a:b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br>
            <a:r>
              <a:rPr lang="de-DE" sz="2000" dirty="0">
                <a:latin typeface="Fugue" pitchFamily="50" charset="0"/>
                <a:ea typeface="Verdana" pitchFamily="34" charset="0"/>
                <a:cs typeface="Verdana" pitchFamily="34" charset="0"/>
              </a:rPr>
              <a:t>Feuerbachstraße 15</a:t>
            </a:r>
            <a:b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br>
            <a:r>
              <a:rPr lang="de-DE" sz="2000" dirty="0">
                <a:latin typeface="Fugue" pitchFamily="50" charset="0"/>
              </a:rPr>
              <a:t>14471 Potsdam</a:t>
            </a:r>
            <a: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			</a:t>
            </a:r>
          </a:p>
          <a:p>
            <a:pPr marL="0" lvl="0" indent="0">
              <a:spcBef>
                <a:spcPct val="0"/>
              </a:spcBef>
              <a:buNone/>
              <a:defRPr/>
            </a:pPr>
            <a:endParaRPr lang="de-DE" sz="2000" dirty="0">
              <a:latin typeface="Fugue" pitchFamily="50" charset="0"/>
              <a:ea typeface="Verdana" pitchFamily="34" charset="0"/>
              <a:cs typeface="Verdana" pitchFamily="34" charset="0"/>
            </a:endParaRPr>
          </a:p>
          <a:p>
            <a:pPr marL="0" lvl="0" indent="0">
              <a:spcBef>
                <a:spcPct val="0"/>
              </a:spcBef>
              <a:buNone/>
              <a:defRPr/>
            </a:pPr>
            <a: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E-Mail: </a:t>
            </a:r>
            <a:r>
              <a:rPr lang="de-DE" sz="2000" dirty="0" err="1">
                <a:latin typeface="Fugue" pitchFamily="50" charset="0"/>
              </a:rPr>
              <a:t>schmidt@adastra-</a:t>
            </a:r>
            <a:r>
              <a:rPr lang="de-DE" sz="2000" dirty="0" err="1">
                <a:latin typeface="Fugue" pitchFamily="50" charset="0"/>
                <a:ea typeface="Verdana" pitchFamily="34" charset="0"/>
                <a:cs typeface="Verdana" pitchFamily="34" charset="0"/>
              </a:rPr>
              <a:t>cultura</a:t>
            </a:r>
            <a:r>
              <a:rPr lang="de-DE" sz="2000" dirty="0" err="1">
                <a:latin typeface="Fugue" pitchFamily="50" charset="0"/>
              </a:rPr>
              <a:t>.eu</a:t>
            </a:r>
            <a:endParaRPr lang="de-DE" sz="2000" dirty="0">
              <a:latin typeface="Fugue" pitchFamily="50" charset="0"/>
            </a:endParaRPr>
          </a:p>
          <a:p>
            <a:pPr marL="0" lvl="0" indent="0">
              <a:spcBef>
                <a:spcPct val="0"/>
              </a:spcBef>
              <a:buNone/>
              <a:defRPr/>
            </a:pPr>
            <a:r>
              <a:rPr kumimoji="0" lang="de-DE" sz="20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rPr>
              <a:t>Phone: </a:t>
            </a:r>
            <a:r>
              <a:rPr lang="de-DE" sz="2000" dirty="0">
                <a:latin typeface="Fugue" pitchFamily="50" charset="0"/>
              </a:rPr>
              <a:t>+49 (0) 179 77 67 031</a:t>
            </a:r>
          </a:p>
          <a:p>
            <a:pPr marL="0" lvl="0" indent="0">
              <a:spcBef>
                <a:spcPct val="0"/>
              </a:spcBef>
              <a:buNone/>
              <a:defRPr/>
            </a:pPr>
            <a:endParaRPr kumimoji="0" lang="de-DE" sz="1500" b="0" i="0" u="none" strike="noStrike" kern="1200" cap="none" spc="0" normalizeH="0" baseline="0" noProof="0" dirty="0">
              <a:ln>
                <a:noFill/>
              </a:ln>
              <a:solidFill>
                <a:schemeClr val="tx1"/>
              </a:solidFill>
              <a:effectLst/>
              <a:uLnTx/>
              <a:uFillTx/>
              <a:latin typeface="Fugue" pitchFamily="50" charset="0"/>
              <a:ea typeface="Verdana" pitchFamily="34" charset="0"/>
              <a:cs typeface="Verdana" pitchFamily="34" charset="0"/>
            </a:endParaRPr>
          </a:p>
          <a:p>
            <a:pPr marL="0" lvl="0" indent="0">
              <a:spcBef>
                <a:spcPct val="0"/>
              </a:spcBef>
              <a:buNone/>
              <a:defRPr/>
            </a:pPr>
            <a:r>
              <a:rPr lang="de-DE" sz="2000" dirty="0">
                <a:latin typeface="Fugue" pitchFamily="50" charset="0"/>
                <a:ea typeface="Verdana" pitchFamily="34" charset="0"/>
                <a:cs typeface="Verdana" pitchFamily="34" charset="0"/>
              </a:rPr>
              <a:t>Web: </a:t>
            </a:r>
            <a:r>
              <a:rPr lang="de-DE" sz="2000" dirty="0" err="1">
                <a:latin typeface="Fugue" pitchFamily="50" charset="0"/>
                <a:ea typeface="Verdana" pitchFamily="34" charset="0"/>
                <a:cs typeface="Verdana" pitchFamily="34" charset="0"/>
              </a:rPr>
              <a:t>www.adastra-cultura.eu</a:t>
            </a:r>
            <a:endParaRPr lang="de-DE" sz="2000" b="0" i="0" u="none" strike="noStrike" dirty="0">
              <a:solidFill>
                <a:srgbClr val="000000"/>
              </a:solidFill>
              <a:effectLst/>
            </a:endParaRPr>
          </a:p>
        </p:txBody>
      </p:sp>
      <p:pic>
        <p:nvPicPr>
          <p:cNvPr id="5" name="Grafik 4" descr="Ein Bild, das Text, Muster, Grafiken, Kreuzworträtsel enthält.&#10;&#10;KI-generierte Inhalte können fehlerhaft sein.">
            <a:extLst>
              <a:ext uri="{FF2B5EF4-FFF2-40B4-BE49-F238E27FC236}">
                <a16:creationId xmlns:a16="http://schemas.microsoft.com/office/drawing/2014/main" id="{9460F4D3-FE63-7E57-9023-6268E3430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2708920"/>
            <a:ext cx="2880320" cy="2880320"/>
          </a:xfrm>
          <a:prstGeom prst="rect">
            <a:avLst/>
          </a:prstGeom>
        </p:spPr>
      </p:pic>
    </p:spTree>
    <p:extLst>
      <p:ext uri="{BB962C8B-B14F-4D97-AF65-F5344CB8AC3E}">
        <p14:creationId xmlns:p14="http://schemas.microsoft.com/office/powerpoint/2010/main" val="2060494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E9AF1-996D-216F-69DB-D5CA29CDCC11}"/>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E3907FD8-6500-8B43-BAEC-A05305BD6BA6}"/>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Inhalt des Vortrags</a:t>
            </a:r>
            <a:endParaRPr lang="de-DE" sz="3000" dirty="0"/>
          </a:p>
        </p:txBody>
      </p:sp>
      <p:sp>
        <p:nvSpPr>
          <p:cNvPr id="9" name="Inhaltsplatzhalter 1">
            <a:extLst>
              <a:ext uri="{FF2B5EF4-FFF2-40B4-BE49-F238E27FC236}">
                <a16:creationId xmlns:a16="http://schemas.microsoft.com/office/drawing/2014/main" id="{DB55A8E2-A513-F825-AD3F-027478C1A39F}"/>
              </a:ext>
            </a:extLst>
          </p:cNvPr>
          <p:cNvSpPr txBox="1">
            <a:spLocks/>
          </p:cNvSpPr>
          <p:nvPr/>
        </p:nvSpPr>
        <p:spPr>
          <a:xfrm>
            <a:off x="457200" y="1196752"/>
            <a:ext cx="8229600" cy="5184576"/>
          </a:xfrm>
          <a:prstGeom prst="rect">
            <a:avLst/>
          </a:prstGeom>
          <a:noFill/>
        </p:spPr>
        <p:txBody>
          <a:bodyPr vert="horz" lIns="9000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Fugue" panose="02000503000000020003" pitchFamily="2"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Fugue" panose="02000503000000020003" pitchFamily="2"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Fugue" panose="02000503000000020003" pitchFamily="2"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de-DE" sz="900" dirty="0"/>
          </a:p>
          <a:p>
            <a:pPr>
              <a:defRPr/>
            </a:pPr>
            <a:r>
              <a:rPr lang="de-DE" sz="2400" dirty="0">
                <a:solidFill>
                  <a:srgbClr val="000000"/>
                </a:solidFill>
              </a:rPr>
              <a:t>Fördermittelpyramide </a:t>
            </a:r>
          </a:p>
          <a:p>
            <a:pPr>
              <a:defRPr/>
            </a:pPr>
            <a:r>
              <a:rPr lang="de-DE" sz="2400" dirty="0">
                <a:solidFill>
                  <a:srgbClr val="000000"/>
                </a:solidFill>
              </a:rPr>
              <a:t>Förderpotential in Deutschland</a:t>
            </a:r>
          </a:p>
          <a:p>
            <a:pPr>
              <a:defRPr/>
            </a:pPr>
            <a:r>
              <a:rPr lang="de-DE" sz="2400" dirty="0">
                <a:solidFill>
                  <a:srgbClr val="000000"/>
                </a:solidFill>
              </a:rPr>
              <a:t>Begriffsdefinition: </a:t>
            </a:r>
          </a:p>
          <a:p>
            <a:pPr lvl="1">
              <a:defRPr/>
            </a:pPr>
            <a:r>
              <a:rPr lang="de-DE" sz="2200" dirty="0">
                <a:solidFill>
                  <a:srgbClr val="000000"/>
                </a:solidFill>
              </a:rPr>
              <a:t>Institutionelle Förderung vs. Projektförderung </a:t>
            </a:r>
          </a:p>
          <a:p>
            <a:pPr lvl="1">
              <a:defRPr/>
            </a:pPr>
            <a:r>
              <a:rPr lang="de-DE" sz="2200" dirty="0">
                <a:solidFill>
                  <a:srgbClr val="000000"/>
                </a:solidFill>
              </a:rPr>
              <a:t>Projekt</a:t>
            </a:r>
          </a:p>
          <a:p>
            <a:pPr>
              <a:defRPr/>
            </a:pPr>
            <a:r>
              <a:rPr lang="de-DE" sz="2400" dirty="0">
                <a:solidFill>
                  <a:srgbClr val="000000"/>
                </a:solidFill>
              </a:rPr>
              <a:t>Schritt-Für-Schritt-Anleitung für die Antragstellung</a:t>
            </a:r>
          </a:p>
          <a:p>
            <a:pPr lvl="1">
              <a:defRPr/>
            </a:pPr>
            <a:r>
              <a:rPr lang="de-DE" sz="2200" dirty="0"/>
              <a:t>Schritt 1 – Projektidee</a:t>
            </a:r>
          </a:p>
          <a:p>
            <a:pPr lvl="1">
              <a:defRPr/>
            </a:pPr>
            <a:r>
              <a:rPr lang="de-DE" sz="2200" dirty="0"/>
              <a:t>Schritt 2 – Recherche</a:t>
            </a:r>
          </a:p>
          <a:p>
            <a:pPr lvl="1">
              <a:defRPr/>
            </a:pPr>
            <a:r>
              <a:rPr lang="de-DE" sz="2200" dirty="0"/>
              <a:t>Schritt 3 - Antrag</a:t>
            </a:r>
          </a:p>
          <a:p>
            <a:pPr marL="914400" lvl="2" indent="0">
              <a:buNone/>
            </a:pPr>
            <a:endParaRPr lang="de-DE" dirty="0">
              <a:solidFill>
                <a:srgbClr val="000000"/>
              </a:solidFill>
            </a:endParaRPr>
          </a:p>
          <a:p>
            <a:pPr marL="914400" lvl="2" indent="0">
              <a:buFont typeface="Arial" pitchFamily="34" charset="0"/>
              <a:buNone/>
            </a:pPr>
            <a:endParaRPr lang="de-DE" b="1" u="sng" dirty="0">
              <a:solidFill>
                <a:srgbClr val="000000"/>
              </a:solidFill>
            </a:endParaRPr>
          </a:p>
        </p:txBody>
      </p:sp>
    </p:spTree>
    <p:extLst>
      <p:ext uri="{BB962C8B-B14F-4D97-AF65-F5344CB8AC3E}">
        <p14:creationId xmlns:p14="http://schemas.microsoft.com/office/powerpoint/2010/main" val="297892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14DAF-F8F0-7BC7-3CD2-BB8F6DE47300}"/>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41CD2A50-5808-C807-C702-4468B5217B45}"/>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Fördermittelpyramide</a:t>
            </a:r>
            <a:endParaRPr lang="de-DE" sz="3000" dirty="0"/>
          </a:p>
        </p:txBody>
      </p:sp>
      <p:sp>
        <p:nvSpPr>
          <p:cNvPr id="2" name="Inhaltsplatzhalter 1">
            <a:extLst>
              <a:ext uri="{FF2B5EF4-FFF2-40B4-BE49-F238E27FC236}">
                <a16:creationId xmlns:a16="http://schemas.microsoft.com/office/drawing/2014/main" id="{B2355DEC-F665-F4D5-AB89-2FFB6769A4D8}"/>
              </a:ext>
            </a:extLst>
          </p:cNvPr>
          <p:cNvSpPr>
            <a:spLocks noGrp="1"/>
          </p:cNvSpPr>
          <p:nvPr>
            <p:ph sz="half" idx="4294967295"/>
          </p:nvPr>
        </p:nvSpPr>
        <p:spPr>
          <a:xfrm>
            <a:off x="5220072" y="1499361"/>
            <a:ext cx="3466728" cy="4626802"/>
          </a:xfrm>
          <a:noFill/>
        </p:spPr>
        <p:txBody>
          <a:bodyPr lIns="90000">
            <a:normAutofit/>
          </a:bodyPr>
          <a:lstStyle/>
          <a:p>
            <a:pPr>
              <a:buNone/>
            </a:pPr>
            <a:r>
              <a:rPr lang="de-DE" dirty="0">
                <a:solidFill>
                  <a:schemeClr val="tx2">
                    <a:lumMod val="60000"/>
                    <a:lumOff val="40000"/>
                  </a:schemeClr>
                </a:solidFill>
                <a:effectLst/>
                <a:latin typeface="Arial" panose="020B0604020202020204" pitchFamily="34" charset="0"/>
              </a:rPr>
              <a:t>ESI-Fonds</a:t>
            </a:r>
          </a:p>
        </p:txBody>
      </p:sp>
      <p:sp>
        <p:nvSpPr>
          <p:cNvPr id="3" name="Dreieck 2">
            <a:extLst>
              <a:ext uri="{FF2B5EF4-FFF2-40B4-BE49-F238E27FC236}">
                <a16:creationId xmlns:a16="http://schemas.microsoft.com/office/drawing/2014/main" id="{26D1613B-4E46-6C91-433A-1F335AA13F8F}"/>
              </a:ext>
            </a:extLst>
          </p:cNvPr>
          <p:cNvSpPr/>
          <p:nvPr/>
        </p:nvSpPr>
        <p:spPr>
          <a:xfrm>
            <a:off x="4100884" y="1499362"/>
            <a:ext cx="903160" cy="1054298"/>
          </a:xfrm>
          <a:prstGeom prst="triangle">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400" b="1" dirty="0">
                <a:solidFill>
                  <a:schemeClr val="tx1"/>
                </a:solidFill>
                <a:latin typeface="Fugue" panose="02000503000000020003" pitchFamily="2" charset="0"/>
              </a:rPr>
              <a:t>EU</a:t>
            </a:r>
          </a:p>
        </p:txBody>
      </p:sp>
      <p:sp>
        <p:nvSpPr>
          <p:cNvPr id="6" name="Trapez 5">
            <a:extLst>
              <a:ext uri="{FF2B5EF4-FFF2-40B4-BE49-F238E27FC236}">
                <a16:creationId xmlns:a16="http://schemas.microsoft.com/office/drawing/2014/main" id="{B6854946-12A7-4E84-4AD3-8070A78FBFEF}"/>
              </a:ext>
            </a:extLst>
          </p:cNvPr>
          <p:cNvSpPr/>
          <p:nvPr/>
        </p:nvSpPr>
        <p:spPr>
          <a:xfrm>
            <a:off x="3739370" y="2685179"/>
            <a:ext cx="1635675" cy="887554"/>
          </a:xfrm>
          <a:prstGeom prst="trapezoid">
            <a:avLst>
              <a:gd name="adj" fmla="val 38253"/>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Fugue" panose="02000503000000020003" pitchFamily="2" charset="0"/>
              </a:rPr>
              <a:t>Bund</a:t>
            </a:r>
          </a:p>
        </p:txBody>
      </p:sp>
      <p:sp>
        <p:nvSpPr>
          <p:cNvPr id="7" name="Trapez 6">
            <a:extLst>
              <a:ext uri="{FF2B5EF4-FFF2-40B4-BE49-F238E27FC236}">
                <a16:creationId xmlns:a16="http://schemas.microsoft.com/office/drawing/2014/main" id="{4CFB59AE-2552-94D1-A5D9-594819D62C74}"/>
              </a:ext>
            </a:extLst>
          </p:cNvPr>
          <p:cNvSpPr/>
          <p:nvPr/>
        </p:nvSpPr>
        <p:spPr>
          <a:xfrm>
            <a:off x="3419874" y="3731345"/>
            <a:ext cx="2303109" cy="887554"/>
          </a:xfrm>
          <a:prstGeom prst="trapezoid">
            <a:avLst>
              <a:gd name="adj" fmla="val 32314"/>
            </a:avLst>
          </a:prstGeom>
          <a:solidFill>
            <a:schemeClr val="tx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Fugue" panose="02000503000000020003" pitchFamily="2" charset="0"/>
              </a:rPr>
              <a:t>Bundesländer</a:t>
            </a:r>
          </a:p>
        </p:txBody>
      </p:sp>
      <p:sp>
        <p:nvSpPr>
          <p:cNvPr id="8" name="Trapez 7">
            <a:extLst>
              <a:ext uri="{FF2B5EF4-FFF2-40B4-BE49-F238E27FC236}">
                <a16:creationId xmlns:a16="http://schemas.microsoft.com/office/drawing/2014/main" id="{C89BD394-1611-8D73-A4FE-E344B065D71F}"/>
              </a:ext>
            </a:extLst>
          </p:cNvPr>
          <p:cNvSpPr/>
          <p:nvPr/>
        </p:nvSpPr>
        <p:spPr>
          <a:xfrm>
            <a:off x="3010415" y="4777511"/>
            <a:ext cx="3122025" cy="1118244"/>
          </a:xfrm>
          <a:prstGeom prst="trapezoid">
            <a:avLst>
              <a:gd name="adj" fmla="val 3136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b="1" dirty="0">
                <a:solidFill>
                  <a:schemeClr val="tx1"/>
                </a:solidFill>
                <a:latin typeface="Fugue" panose="02000503000000020003" pitchFamily="2" charset="0"/>
              </a:rPr>
              <a:t>Kommunen</a:t>
            </a:r>
          </a:p>
        </p:txBody>
      </p:sp>
      <p:grpSp>
        <p:nvGrpSpPr>
          <p:cNvPr id="34" name="Gruppieren 33">
            <a:extLst>
              <a:ext uri="{FF2B5EF4-FFF2-40B4-BE49-F238E27FC236}">
                <a16:creationId xmlns:a16="http://schemas.microsoft.com/office/drawing/2014/main" id="{FAC6B9F4-CA40-7EF6-9BE9-1E7770BA2621}"/>
              </a:ext>
            </a:extLst>
          </p:cNvPr>
          <p:cNvGrpSpPr/>
          <p:nvPr/>
        </p:nvGrpSpPr>
        <p:grpSpPr>
          <a:xfrm>
            <a:off x="4915786" y="2042457"/>
            <a:ext cx="2682855" cy="3332618"/>
            <a:chOff x="4915786" y="2042457"/>
            <a:chExt cx="2682855" cy="3332618"/>
          </a:xfrm>
        </p:grpSpPr>
        <p:cxnSp>
          <p:nvCxnSpPr>
            <p:cNvPr id="13" name="Gerade Verbindung 12">
              <a:extLst>
                <a:ext uri="{FF2B5EF4-FFF2-40B4-BE49-F238E27FC236}">
                  <a16:creationId xmlns:a16="http://schemas.microsoft.com/office/drawing/2014/main" id="{5F578924-875D-D18E-CEE3-ED36D6C440D4}"/>
                </a:ext>
              </a:extLst>
            </p:cNvPr>
            <p:cNvCxnSpPr>
              <a:cxnSpLocks/>
            </p:cNvCxnSpPr>
            <p:nvPr/>
          </p:nvCxnSpPr>
          <p:spPr>
            <a:xfrm>
              <a:off x="4915786" y="2057617"/>
              <a:ext cx="2682855" cy="29849"/>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Gerade Verbindung 17">
              <a:extLst>
                <a:ext uri="{FF2B5EF4-FFF2-40B4-BE49-F238E27FC236}">
                  <a16:creationId xmlns:a16="http://schemas.microsoft.com/office/drawing/2014/main" id="{59EB523F-A3DF-0FD8-766E-19E074FD88B2}"/>
                </a:ext>
              </a:extLst>
            </p:cNvPr>
            <p:cNvCxnSpPr>
              <a:cxnSpLocks/>
            </p:cNvCxnSpPr>
            <p:nvPr/>
          </p:nvCxnSpPr>
          <p:spPr>
            <a:xfrm>
              <a:off x="6444153" y="2087466"/>
              <a:ext cx="0" cy="1127369"/>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Gerade Verbindung 18">
              <a:extLst>
                <a:ext uri="{FF2B5EF4-FFF2-40B4-BE49-F238E27FC236}">
                  <a16:creationId xmlns:a16="http://schemas.microsoft.com/office/drawing/2014/main" id="{569E9CB1-49C1-0F6E-CECF-73A28E22B78C}"/>
                </a:ext>
              </a:extLst>
            </p:cNvPr>
            <p:cNvCxnSpPr>
              <a:cxnSpLocks/>
            </p:cNvCxnSpPr>
            <p:nvPr/>
          </p:nvCxnSpPr>
          <p:spPr>
            <a:xfrm>
              <a:off x="6760787" y="2042457"/>
              <a:ext cx="0" cy="2108482"/>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Gerade Verbindung 23">
              <a:extLst>
                <a:ext uri="{FF2B5EF4-FFF2-40B4-BE49-F238E27FC236}">
                  <a16:creationId xmlns:a16="http://schemas.microsoft.com/office/drawing/2014/main" id="{DDEEC348-8C29-F498-EBB1-8C2541CA38E5}"/>
                </a:ext>
              </a:extLst>
            </p:cNvPr>
            <p:cNvCxnSpPr>
              <a:cxnSpLocks/>
            </p:cNvCxnSpPr>
            <p:nvPr/>
          </p:nvCxnSpPr>
          <p:spPr>
            <a:xfrm>
              <a:off x="7567611" y="2069351"/>
              <a:ext cx="0" cy="3305724"/>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Gerade Verbindung mit Pfeil 26">
              <a:extLst>
                <a:ext uri="{FF2B5EF4-FFF2-40B4-BE49-F238E27FC236}">
                  <a16:creationId xmlns:a16="http://schemas.microsoft.com/office/drawing/2014/main" id="{53BB28BF-E8DE-981B-7435-0A16B6B1A25E}"/>
                </a:ext>
              </a:extLst>
            </p:cNvPr>
            <p:cNvCxnSpPr>
              <a:cxnSpLocks/>
            </p:cNvCxnSpPr>
            <p:nvPr/>
          </p:nvCxnSpPr>
          <p:spPr>
            <a:xfrm flipH="1">
              <a:off x="5948186" y="4150939"/>
              <a:ext cx="812601" cy="0"/>
            </a:xfrm>
            <a:prstGeom prst="straightConnector1">
              <a:avLst/>
            </a:prstGeom>
            <a:ln w="5715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Gerade Verbindung mit Pfeil 27">
              <a:extLst>
                <a:ext uri="{FF2B5EF4-FFF2-40B4-BE49-F238E27FC236}">
                  <a16:creationId xmlns:a16="http://schemas.microsoft.com/office/drawing/2014/main" id="{A7FB279E-E0DA-4D94-5CA6-C1D49EDBC2A1}"/>
                </a:ext>
              </a:extLst>
            </p:cNvPr>
            <p:cNvCxnSpPr>
              <a:cxnSpLocks/>
            </p:cNvCxnSpPr>
            <p:nvPr/>
          </p:nvCxnSpPr>
          <p:spPr>
            <a:xfrm flipH="1">
              <a:off x="5665382" y="3198978"/>
              <a:ext cx="810883" cy="0"/>
            </a:xfrm>
            <a:prstGeom prst="straightConnector1">
              <a:avLst/>
            </a:prstGeom>
            <a:ln w="5715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Gerade Verbindung mit Pfeil 28">
              <a:extLst>
                <a:ext uri="{FF2B5EF4-FFF2-40B4-BE49-F238E27FC236}">
                  <a16:creationId xmlns:a16="http://schemas.microsoft.com/office/drawing/2014/main" id="{91F5534C-85F3-3DD2-3D1D-E2B4ACA8056E}"/>
                </a:ext>
              </a:extLst>
            </p:cNvPr>
            <p:cNvCxnSpPr/>
            <p:nvPr/>
          </p:nvCxnSpPr>
          <p:spPr>
            <a:xfrm flipH="1">
              <a:off x="6476265" y="5358638"/>
              <a:ext cx="1095405" cy="0"/>
            </a:xfrm>
            <a:prstGeom prst="straightConnector1">
              <a:avLst/>
            </a:prstGeom>
            <a:ln w="5715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36" name="Inhaltsplatzhalter 1">
            <a:extLst>
              <a:ext uri="{FF2B5EF4-FFF2-40B4-BE49-F238E27FC236}">
                <a16:creationId xmlns:a16="http://schemas.microsoft.com/office/drawing/2014/main" id="{E1F73EB4-D7FE-FF13-8C1E-73F1A31981BF}"/>
              </a:ext>
            </a:extLst>
          </p:cNvPr>
          <p:cNvSpPr txBox="1">
            <a:spLocks/>
          </p:cNvSpPr>
          <p:nvPr/>
        </p:nvSpPr>
        <p:spPr>
          <a:xfrm>
            <a:off x="870515" y="1837538"/>
            <a:ext cx="3466728" cy="4626802"/>
          </a:xfrm>
          <a:prstGeom prst="rect">
            <a:avLst/>
          </a:prstGeom>
          <a:noFill/>
        </p:spPr>
        <p:txBody>
          <a:bodyPr vert="horz" lIns="9000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Fugue" panose="02000503000000020003" pitchFamily="2"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Fugue" panose="02000503000000020003" pitchFamily="2"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Fugue" panose="02000503000000020003" pitchFamily="2"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de-DE" sz="1800" dirty="0">
                <a:solidFill>
                  <a:schemeClr val="tx2">
                    <a:lumMod val="75000"/>
                  </a:schemeClr>
                </a:solidFill>
                <a:latin typeface="Arial" panose="020B0604020202020204" pitchFamily="34" charset="0"/>
              </a:rPr>
              <a:t>Europäischer Mehrwert</a:t>
            </a: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r>
              <a:rPr lang="de-DE" sz="1800" dirty="0">
                <a:solidFill>
                  <a:schemeClr val="tx2">
                    <a:lumMod val="75000"/>
                  </a:schemeClr>
                </a:solidFill>
                <a:latin typeface="Arial" panose="020B0604020202020204" pitchFamily="34" charset="0"/>
              </a:rPr>
              <a:t>Politische Ausstrahlung</a:t>
            </a: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endParaRPr lang="de-DE" sz="1800" dirty="0">
              <a:solidFill>
                <a:schemeClr val="tx2">
                  <a:lumMod val="75000"/>
                </a:schemeClr>
              </a:solidFill>
              <a:latin typeface="Arial" panose="020B0604020202020204" pitchFamily="34" charset="0"/>
            </a:endParaRPr>
          </a:p>
          <a:p>
            <a:pPr>
              <a:buFont typeface="Arial" pitchFamily="34" charset="0"/>
              <a:buNone/>
            </a:pPr>
            <a:r>
              <a:rPr lang="de-DE" sz="1800" dirty="0">
                <a:solidFill>
                  <a:schemeClr val="tx2">
                    <a:lumMod val="75000"/>
                  </a:schemeClr>
                </a:solidFill>
                <a:latin typeface="Arial" panose="020B0604020202020204" pitchFamily="34" charset="0"/>
              </a:rPr>
              <a:t>Vernetzung vor Ort</a:t>
            </a:r>
          </a:p>
        </p:txBody>
      </p:sp>
    </p:spTree>
    <p:extLst>
      <p:ext uri="{BB962C8B-B14F-4D97-AF65-F5344CB8AC3E}">
        <p14:creationId xmlns:p14="http://schemas.microsoft.com/office/powerpoint/2010/main" val="178767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30761-A120-15F7-C114-E9321A4B1BE6}"/>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B695D091-D10F-077D-9450-43A33816D625}"/>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Förderpotential in Deutschland im Jahr</a:t>
            </a:r>
            <a:endParaRPr lang="de-DE" sz="3000" dirty="0"/>
          </a:p>
        </p:txBody>
      </p:sp>
      <p:sp>
        <p:nvSpPr>
          <p:cNvPr id="9" name="Inhaltsplatzhalter 1">
            <a:extLst>
              <a:ext uri="{FF2B5EF4-FFF2-40B4-BE49-F238E27FC236}">
                <a16:creationId xmlns:a16="http://schemas.microsoft.com/office/drawing/2014/main" id="{78583404-2F39-05A4-AB21-566F0837AC04}"/>
              </a:ext>
            </a:extLst>
          </p:cNvPr>
          <p:cNvSpPr txBox="1">
            <a:spLocks/>
          </p:cNvSpPr>
          <p:nvPr/>
        </p:nvSpPr>
        <p:spPr>
          <a:xfrm>
            <a:off x="457200" y="1196752"/>
            <a:ext cx="8229600" cy="5184576"/>
          </a:xfrm>
          <a:prstGeom prst="rect">
            <a:avLst/>
          </a:prstGeom>
          <a:noFill/>
        </p:spPr>
        <p:txBody>
          <a:bodyPr vert="horz" lIns="9000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Fugue" panose="02000503000000020003" pitchFamily="2"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Fugue" panose="02000503000000020003" pitchFamily="2"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Fugue" panose="02000503000000020003" pitchFamily="2"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Fugue" panose="02000503000000020003"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de-DE" sz="2900" b="1" dirty="0"/>
              <a:t>öffentliche und private Förderer</a:t>
            </a:r>
          </a:p>
          <a:p>
            <a:pPr marL="0" indent="0">
              <a:buNone/>
            </a:pPr>
            <a:endParaRPr lang="de-DE" sz="900" dirty="0"/>
          </a:p>
          <a:p>
            <a:pPr>
              <a:defRPr/>
            </a:pPr>
            <a:r>
              <a:rPr lang="de-DE" sz="2400" dirty="0">
                <a:solidFill>
                  <a:srgbClr val="000000"/>
                </a:solidFill>
              </a:rPr>
              <a:t>Öffentliche Hand (inkl. EU) (ca. 38-48 Mrd. Euro)</a:t>
            </a:r>
          </a:p>
          <a:p>
            <a:pPr>
              <a:defRPr/>
            </a:pPr>
            <a:r>
              <a:rPr lang="de-DE" sz="2400" dirty="0">
                <a:solidFill>
                  <a:srgbClr val="000000"/>
                </a:solidFill>
              </a:rPr>
              <a:t>Private Stiftungen (ca. 3 Mrd. Euro)</a:t>
            </a:r>
          </a:p>
          <a:p>
            <a:pPr>
              <a:defRPr/>
            </a:pPr>
            <a:r>
              <a:rPr lang="de-DE" sz="2400" dirty="0">
                <a:solidFill>
                  <a:srgbClr val="000000"/>
                </a:solidFill>
              </a:rPr>
              <a:t>Soziallotterien (ca. 3 Mrd. Euro)</a:t>
            </a:r>
          </a:p>
          <a:p>
            <a:pPr marL="0" indent="0"/>
            <a:endParaRPr lang="de-DE" dirty="0"/>
          </a:p>
          <a:p>
            <a:pPr marL="0" indent="0">
              <a:buNone/>
            </a:pPr>
            <a:r>
              <a:rPr lang="de-DE" sz="2900" b="1" dirty="0"/>
              <a:t>sonstige Förderer</a:t>
            </a:r>
          </a:p>
          <a:p>
            <a:pPr marL="0" indent="0">
              <a:buNone/>
            </a:pPr>
            <a:endParaRPr lang="de-DE" sz="900" b="1" dirty="0"/>
          </a:p>
          <a:p>
            <a:pPr>
              <a:defRPr/>
            </a:pPr>
            <a:r>
              <a:rPr lang="de-DE" sz="2400" dirty="0">
                <a:solidFill>
                  <a:srgbClr val="000000"/>
                </a:solidFill>
              </a:rPr>
              <a:t>Spenden von Privatpersonen (ca. 5-7 Mrd. Euro)</a:t>
            </a:r>
          </a:p>
          <a:p>
            <a:pPr>
              <a:defRPr/>
            </a:pPr>
            <a:r>
              <a:rPr lang="de-DE" sz="2400" dirty="0">
                <a:solidFill>
                  <a:srgbClr val="000000"/>
                </a:solidFill>
              </a:rPr>
              <a:t>Sachspenden (Wert unbekannt)</a:t>
            </a:r>
          </a:p>
          <a:p>
            <a:pPr>
              <a:defRPr/>
            </a:pPr>
            <a:r>
              <a:rPr lang="de-DE" sz="2400" dirty="0">
                <a:solidFill>
                  <a:srgbClr val="000000"/>
                </a:solidFill>
              </a:rPr>
              <a:t>Zeitspenden (ca. 30% der Bevölkerung / ca. 7,5 Mrd. Stunden)</a:t>
            </a:r>
          </a:p>
          <a:p>
            <a:pPr>
              <a:defRPr/>
            </a:pPr>
            <a:r>
              <a:rPr lang="de-DE" sz="2400" dirty="0">
                <a:solidFill>
                  <a:srgbClr val="000000"/>
                </a:solidFill>
              </a:rPr>
              <a:t>Nachlässe (&gt;300 Mrd. Euro)</a:t>
            </a:r>
          </a:p>
          <a:p>
            <a:pPr>
              <a:defRPr/>
            </a:pPr>
            <a:r>
              <a:rPr lang="de-DE" sz="2400" dirty="0">
                <a:solidFill>
                  <a:srgbClr val="000000"/>
                </a:solidFill>
              </a:rPr>
              <a:t>Unternehmensspenden (ca. 619 Mio. Euro)</a:t>
            </a:r>
          </a:p>
          <a:p>
            <a:pPr>
              <a:defRPr/>
            </a:pPr>
            <a:r>
              <a:rPr lang="de-DE" sz="2400" dirty="0">
                <a:solidFill>
                  <a:srgbClr val="000000"/>
                </a:solidFill>
              </a:rPr>
              <a:t>Geldauflagen (ca. 100-120 Mio. Euro)</a:t>
            </a:r>
          </a:p>
          <a:p>
            <a:pPr marL="914400" lvl="2" indent="0">
              <a:buNone/>
            </a:pPr>
            <a:endParaRPr lang="de-DE" dirty="0">
              <a:solidFill>
                <a:srgbClr val="000000"/>
              </a:solidFill>
            </a:endParaRPr>
          </a:p>
          <a:p>
            <a:pPr marL="914400" lvl="2" indent="0">
              <a:buNone/>
            </a:pPr>
            <a:endParaRPr lang="de-DE" dirty="0">
              <a:solidFill>
                <a:srgbClr val="000000"/>
              </a:solidFill>
            </a:endParaRPr>
          </a:p>
          <a:p>
            <a:pPr marL="914400" lvl="2" indent="0" algn="r">
              <a:buNone/>
            </a:pPr>
            <a:r>
              <a:rPr lang="de-DE" sz="1300" dirty="0">
                <a:solidFill>
                  <a:srgbClr val="000000"/>
                </a:solidFill>
              </a:rPr>
              <a:t>Quelle: Deutsche Stiftung für Engagement und Ehrenamt </a:t>
            </a:r>
          </a:p>
          <a:p>
            <a:pPr marL="914400" lvl="2" indent="0">
              <a:buFont typeface="Arial" pitchFamily="34" charset="0"/>
              <a:buNone/>
            </a:pPr>
            <a:endParaRPr lang="de-DE" b="1" u="sng" dirty="0">
              <a:solidFill>
                <a:srgbClr val="000000"/>
              </a:solidFill>
            </a:endParaRPr>
          </a:p>
        </p:txBody>
      </p:sp>
    </p:spTree>
    <p:extLst>
      <p:ext uri="{BB962C8B-B14F-4D97-AF65-F5344CB8AC3E}">
        <p14:creationId xmlns:p14="http://schemas.microsoft.com/office/powerpoint/2010/main" val="10920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79996-0801-0595-3481-0A6212F05E36}"/>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494D5864-9D27-3E00-73AD-ECAFEAACEC3F}"/>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Begriffsdefinition - </a:t>
            </a:r>
            <a:r>
              <a:rPr lang="de-DE" sz="3000" b="1" dirty="0"/>
              <a:t>Institutionelle Förderung vs. Projektförderung</a:t>
            </a:r>
          </a:p>
        </p:txBody>
      </p:sp>
      <p:sp>
        <p:nvSpPr>
          <p:cNvPr id="2" name="Inhaltsplatzhalter 1">
            <a:extLst>
              <a:ext uri="{FF2B5EF4-FFF2-40B4-BE49-F238E27FC236}">
                <a16:creationId xmlns:a16="http://schemas.microsoft.com/office/drawing/2014/main" id="{4E046145-3D3C-DCAA-FF22-A01882E7A830}"/>
              </a:ext>
            </a:extLst>
          </p:cNvPr>
          <p:cNvSpPr>
            <a:spLocks noGrp="1"/>
          </p:cNvSpPr>
          <p:nvPr>
            <p:ph sz="half" idx="4294967295"/>
          </p:nvPr>
        </p:nvSpPr>
        <p:spPr>
          <a:xfrm>
            <a:off x="457200" y="1196752"/>
            <a:ext cx="8229600" cy="4929411"/>
          </a:xfrm>
          <a:noFill/>
        </p:spPr>
        <p:txBody>
          <a:bodyPr lIns="90000">
            <a:normAutofit fontScale="70000" lnSpcReduction="20000"/>
          </a:bodyPr>
          <a:lstStyle/>
          <a:p>
            <a:pPr marL="0" lvl="2" indent="0">
              <a:buNone/>
            </a:pPr>
            <a:r>
              <a:rPr lang="de-DE" sz="3800" b="1" u="sng" dirty="0"/>
              <a:t>Institutionelle Förderung </a:t>
            </a:r>
            <a:br>
              <a:rPr lang="de-DE" sz="2300" u="sng" dirty="0"/>
            </a:br>
            <a:br>
              <a:rPr lang="de-DE" sz="2300" u="sng" dirty="0"/>
            </a:br>
            <a:r>
              <a:rPr lang="de-DE" sz="3200" dirty="0"/>
              <a:t>= dauerhafte strukturelle Förderung ohne konkrete Projektbindung (s. Omnibusprinzip)</a:t>
            </a:r>
          </a:p>
          <a:p>
            <a:pPr>
              <a:buNone/>
            </a:pPr>
            <a:endParaRPr lang="de-DE" sz="2900" dirty="0"/>
          </a:p>
          <a:p>
            <a:pPr marL="0" indent="0">
              <a:buNone/>
            </a:pPr>
            <a:r>
              <a:rPr lang="de-DE" sz="2900" dirty="0"/>
              <a:t>Bei der institutionellen Förderung werden laufende Betriebsausgaben einer Einrichtung über längere Zeiträume (z. B. Jahresetats) mitfinanziert </a:t>
            </a:r>
          </a:p>
          <a:p>
            <a:pPr marL="0" indent="0">
              <a:buNone/>
            </a:pPr>
            <a:r>
              <a:rPr lang="de-DE" sz="2900" dirty="0"/>
              <a:t>=&gt; es geht </a:t>
            </a:r>
            <a:r>
              <a:rPr lang="de-DE" sz="2900" u="sng" dirty="0"/>
              <a:t>nicht</a:t>
            </a:r>
            <a:r>
              <a:rPr lang="de-DE" sz="2900" dirty="0"/>
              <a:t> um ein einzelnes Vorhaben</a:t>
            </a:r>
          </a:p>
          <a:p>
            <a:pPr marL="0" indent="0">
              <a:buNone/>
            </a:pPr>
            <a:endParaRPr lang="de-DE" sz="2900" dirty="0"/>
          </a:p>
          <a:p>
            <a:pPr marL="0" indent="0">
              <a:buNone/>
            </a:pPr>
            <a:r>
              <a:rPr lang="de-DE" sz="3900" b="1" dirty="0"/>
              <a:t>vs.</a:t>
            </a:r>
          </a:p>
          <a:p>
            <a:pPr>
              <a:buNone/>
            </a:pPr>
            <a:endParaRPr lang="de-DE" sz="2300" u="sng" dirty="0">
              <a:solidFill>
                <a:srgbClr val="000000"/>
              </a:solidFill>
            </a:endParaRPr>
          </a:p>
          <a:p>
            <a:pPr marL="0" indent="0">
              <a:buNone/>
            </a:pPr>
            <a:r>
              <a:rPr lang="de-DE" sz="3800" b="1" u="sng" dirty="0"/>
              <a:t>Projektförderung </a:t>
            </a:r>
            <a:br>
              <a:rPr lang="de-DE" sz="2300" u="sng" dirty="0"/>
            </a:br>
            <a:br>
              <a:rPr lang="de-DE" sz="2300" u="sng" dirty="0"/>
            </a:br>
            <a:r>
              <a:rPr lang="de-DE" sz="2900" dirty="0"/>
              <a:t>= Finanzierung von bestimmten, klar abgegrenzten Projekten / Maßnahmen </a:t>
            </a:r>
            <a:r>
              <a:rPr lang="de-DE" sz="2900" dirty="0" err="1"/>
              <a:t>des:der</a:t>
            </a:r>
            <a:r>
              <a:rPr lang="de-DE" sz="2900" dirty="0"/>
              <a:t> </a:t>
            </a:r>
            <a:r>
              <a:rPr lang="de-DE" sz="2900" dirty="0" err="1"/>
              <a:t>Empfängers:in</a:t>
            </a:r>
            <a:r>
              <a:rPr lang="de-DE" sz="2900" dirty="0"/>
              <a:t> </a:t>
            </a:r>
          </a:p>
          <a:p>
            <a:pPr marL="0" indent="0">
              <a:buNone/>
            </a:pPr>
            <a:br>
              <a:rPr lang="de-DE" sz="2900" dirty="0"/>
            </a:br>
            <a:r>
              <a:rPr lang="de-DE" sz="2900" dirty="0"/>
              <a:t>Bei der Projektförderung sind Zweck, Zeit und Mittel genau definiert.</a:t>
            </a:r>
          </a:p>
          <a:p>
            <a:pPr marL="914400" lvl="2" indent="0">
              <a:buNone/>
            </a:pPr>
            <a:endParaRPr lang="de-DE" b="1" u="sng" dirty="0">
              <a:solidFill>
                <a:srgbClr val="000000"/>
              </a:solidFill>
              <a:effectLst/>
            </a:endParaRPr>
          </a:p>
        </p:txBody>
      </p:sp>
    </p:spTree>
    <p:extLst>
      <p:ext uri="{BB962C8B-B14F-4D97-AF65-F5344CB8AC3E}">
        <p14:creationId xmlns:p14="http://schemas.microsoft.com/office/powerpoint/2010/main" val="2593915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D9BFF-B772-197C-6050-838387F1BEBB}"/>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BB84E984-3F96-1001-92C4-B5F7FEE53233}"/>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Begriffsdefinition - Projekt</a:t>
            </a:r>
            <a:endParaRPr lang="de-DE" sz="3000" dirty="0"/>
          </a:p>
        </p:txBody>
      </p:sp>
      <p:sp>
        <p:nvSpPr>
          <p:cNvPr id="2" name="Inhaltsplatzhalter 1">
            <a:extLst>
              <a:ext uri="{FF2B5EF4-FFF2-40B4-BE49-F238E27FC236}">
                <a16:creationId xmlns:a16="http://schemas.microsoft.com/office/drawing/2014/main" id="{552C57D6-5DE9-9CAF-F2D1-BDFB40F11B9F}"/>
              </a:ext>
            </a:extLst>
          </p:cNvPr>
          <p:cNvSpPr>
            <a:spLocks noGrp="1"/>
          </p:cNvSpPr>
          <p:nvPr>
            <p:ph sz="half" idx="4294967295"/>
          </p:nvPr>
        </p:nvSpPr>
        <p:spPr>
          <a:xfrm>
            <a:off x="457200" y="1196752"/>
            <a:ext cx="8229600" cy="4929411"/>
          </a:xfrm>
          <a:noFill/>
        </p:spPr>
        <p:txBody>
          <a:bodyPr lIns="90000">
            <a:normAutofit/>
          </a:bodyPr>
          <a:lstStyle/>
          <a:p>
            <a:pPr>
              <a:buNone/>
            </a:pPr>
            <a:r>
              <a:rPr lang="de-DE" sz="2700" b="1" dirty="0">
                <a:solidFill>
                  <a:srgbClr val="000000"/>
                </a:solidFill>
                <a:effectLst/>
              </a:rPr>
              <a:t>Projekt </a:t>
            </a:r>
          </a:p>
          <a:p>
            <a:pPr>
              <a:buNone/>
            </a:pPr>
            <a:r>
              <a:rPr lang="de-DE" sz="2700" b="1" dirty="0">
                <a:solidFill>
                  <a:srgbClr val="000000"/>
                </a:solidFill>
                <a:effectLst/>
              </a:rPr>
              <a:t>(bzw. Fördermaßnahme oder Fördergegenstand)</a:t>
            </a:r>
          </a:p>
          <a:p>
            <a:pPr>
              <a:buNone/>
            </a:pPr>
            <a:endParaRPr lang="de-DE" sz="2600" i="0" u="none" strike="noStrike" dirty="0">
              <a:solidFill>
                <a:srgbClr val="000000"/>
              </a:solidFill>
              <a:effectLst/>
            </a:endParaRPr>
          </a:p>
          <a:p>
            <a:pPr marL="0" indent="0">
              <a:buNone/>
            </a:pPr>
            <a:r>
              <a:rPr lang="de-DE" sz="2200" i="0" u="none" strike="noStrike" dirty="0">
                <a:solidFill>
                  <a:srgbClr val="000000"/>
                </a:solidFill>
                <a:effectLst/>
              </a:rPr>
              <a:t>Ein Projekt bzw. eine Fördermaßnahme wird im Zuwendungsbereich als ein </a:t>
            </a:r>
            <a:r>
              <a:rPr lang="de-DE" sz="2200" i="0" u="none" strike="noStrike" dirty="0">
                <a:solidFill>
                  <a:srgbClr val="0070C0"/>
                </a:solidFill>
                <a:effectLst/>
              </a:rPr>
              <a:t>inhaltlich</a:t>
            </a:r>
            <a:r>
              <a:rPr lang="de-DE" sz="2200" i="0" u="none" strike="noStrike" dirty="0">
                <a:solidFill>
                  <a:srgbClr val="000000"/>
                </a:solidFill>
                <a:effectLst/>
              </a:rPr>
              <a:t> und </a:t>
            </a:r>
            <a:r>
              <a:rPr lang="de-DE" sz="2200" i="0" u="none" strike="noStrike" dirty="0">
                <a:solidFill>
                  <a:srgbClr val="00B050"/>
                </a:solidFill>
                <a:effectLst/>
              </a:rPr>
              <a:t>zeitlich klar abgegrenztes </a:t>
            </a:r>
            <a:r>
              <a:rPr lang="de-DE" sz="2200" i="0" u="sng" strike="noStrike" dirty="0">
                <a:solidFill>
                  <a:srgbClr val="000000"/>
                </a:solidFill>
                <a:effectLst/>
              </a:rPr>
              <a:t>Vorhaben</a:t>
            </a:r>
            <a:r>
              <a:rPr lang="de-DE" sz="2200" i="0" u="none" strike="noStrike" dirty="0">
                <a:solidFill>
                  <a:srgbClr val="000000"/>
                </a:solidFill>
                <a:effectLst/>
              </a:rPr>
              <a:t> verstanden, das ein </a:t>
            </a:r>
            <a:r>
              <a:rPr lang="de-DE" sz="2200" i="0" u="none" strike="noStrike" dirty="0">
                <a:solidFill>
                  <a:srgbClr val="7030A0"/>
                </a:solidFill>
                <a:effectLst/>
              </a:rPr>
              <a:t>klar definiertes Ziel </a:t>
            </a:r>
            <a:r>
              <a:rPr lang="de-DE" sz="2200" i="0" u="none" strike="noStrike" dirty="0">
                <a:solidFill>
                  <a:srgbClr val="000000"/>
                </a:solidFill>
                <a:effectLst/>
              </a:rPr>
              <a:t>verfolgt und </a:t>
            </a:r>
            <a:r>
              <a:rPr lang="de-DE" sz="2200" dirty="0">
                <a:solidFill>
                  <a:srgbClr val="00B050"/>
                </a:solidFill>
              </a:rPr>
              <a:t>innerhalb eines festgelegten Zeitraums </a:t>
            </a:r>
            <a:r>
              <a:rPr lang="de-DE" sz="2200" i="0" u="none" strike="noStrike" dirty="0">
                <a:solidFill>
                  <a:srgbClr val="000000"/>
                </a:solidFill>
                <a:effectLst/>
              </a:rPr>
              <a:t>(mit definiertem Anfang und Ende) umgesetzt wird. Für die Durchführung steht ein fester </a:t>
            </a:r>
            <a:r>
              <a:rPr lang="de-DE" sz="2200" i="0" u="none" strike="noStrike" dirty="0">
                <a:solidFill>
                  <a:srgbClr val="C00000"/>
                </a:solidFill>
                <a:effectLst/>
              </a:rPr>
              <a:t>Finanzrahmen</a:t>
            </a:r>
            <a:r>
              <a:rPr lang="de-DE" sz="2200" i="0" u="none" strike="noStrike" dirty="0">
                <a:solidFill>
                  <a:srgbClr val="000000"/>
                </a:solidFill>
                <a:effectLst/>
              </a:rPr>
              <a:t> zur Verfügung. Die finanzielle Unterstützung dient dazu, das Vorhaben im öffentlichen Interesse zu realisieren. </a:t>
            </a:r>
          </a:p>
        </p:txBody>
      </p:sp>
    </p:spTree>
    <p:extLst>
      <p:ext uri="{BB962C8B-B14F-4D97-AF65-F5344CB8AC3E}">
        <p14:creationId xmlns:p14="http://schemas.microsoft.com/office/powerpoint/2010/main" val="925515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870A5-A36A-D745-5FA6-629B3D53D151}"/>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74E8FBFE-53A7-FAA1-734D-9CC4F54E1B0F}"/>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rPr>
              <a:t>Begriffsdefinition - Projekt</a:t>
            </a:r>
            <a:endParaRPr lang="de-DE" sz="3000" dirty="0"/>
          </a:p>
        </p:txBody>
      </p:sp>
      <p:sp>
        <p:nvSpPr>
          <p:cNvPr id="2" name="Inhaltsplatzhalter 1">
            <a:extLst>
              <a:ext uri="{FF2B5EF4-FFF2-40B4-BE49-F238E27FC236}">
                <a16:creationId xmlns:a16="http://schemas.microsoft.com/office/drawing/2014/main" id="{310D42DB-4756-78B7-1B12-21B84F106030}"/>
              </a:ext>
            </a:extLst>
          </p:cNvPr>
          <p:cNvSpPr>
            <a:spLocks noGrp="1"/>
          </p:cNvSpPr>
          <p:nvPr>
            <p:ph sz="half" idx="4294967295"/>
          </p:nvPr>
        </p:nvSpPr>
        <p:spPr>
          <a:xfrm>
            <a:off x="457200" y="1196752"/>
            <a:ext cx="8229600" cy="5184576"/>
          </a:xfrm>
          <a:noFill/>
        </p:spPr>
        <p:txBody>
          <a:bodyPr lIns="90000">
            <a:normAutofit fontScale="92500" lnSpcReduction="20000"/>
          </a:bodyPr>
          <a:lstStyle/>
          <a:p>
            <a:pPr>
              <a:buNone/>
            </a:pPr>
            <a:r>
              <a:rPr lang="de-DE" sz="2900" b="1" dirty="0">
                <a:solidFill>
                  <a:srgbClr val="000000"/>
                </a:solidFill>
                <a:effectLst/>
              </a:rPr>
              <a:t>Projekt </a:t>
            </a:r>
          </a:p>
          <a:p>
            <a:pPr marL="0" indent="0">
              <a:buNone/>
            </a:pPr>
            <a:endParaRPr lang="de-DE" sz="900" dirty="0">
              <a:solidFill>
                <a:srgbClr val="000000"/>
              </a:solidFill>
            </a:endParaRPr>
          </a:p>
          <a:p>
            <a:r>
              <a:rPr lang="de-DE" sz="2200" dirty="0">
                <a:solidFill>
                  <a:srgbClr val="000000"/>
                </a:solidFill>
              </a:rPr>
              <a:t>zeitlich begrenzt (Anfang und Ende)</a:t>
            </a:r>
          </a:p>
          <a:p>
            <a:r>
              <a:rPr lang="de-DE" sz="2200" dirty="0">
                <a:solidFill>
                  <a:srgbClr val="000000"/>
                </a:solidFill>
              </a:rPr>
              <a:t>klar definiertes Ziel</a:t>
            </a:r>
          </a:p>
          <a:p>
            <a:r>
              <a:rPr lang="de-DE" sz="2200" dirty="0">
                <a:solidFill>
                  <a:srgbClr val="000000"/>
                </a:solidFill>
              </a:rPr>
              <a:t>inhaltlich klar abgegrenzte Aktivität</a:t>
            </a:r>
          </a:p>
          <a:p>
            <a:r>
              <a:rPr lang="de-DE" sz="2200" dirty="0">
                <a:solidFill>
                  <a:srgbClr val="000000"/>
                </a:solidFill>
              </a:rPr>
              <a:t>Umsetzung innerhalb eines festen Budgets</a:t>
            </a:r>
          </a:p>
          <a:p>
            <a:r>
              <a:rPr lang="de-DE" sz="2200" dirty="0">
                <a:solidFill>
                  <a:srgbClr val="000000"/>
                </a:solidFill>
              </a:rPr>
              <a:t>dient der Erreichung eines konkreten Ergebnisses oder einer Veränderung</a:t>
            </a:r>
          </a:p>
          <a:p>
            <a:endParaRPr lang="de-DE" sz="2200" dirty="0">
              <a:solidFill>
                <a:srgbClr val="000000"/>
              </a:solidFill>
            </a:endParaRPr>
          </a:p>
          <a:p>
            <a:pPr marL="0" indent="0">
              <a:buNone/>
            </a:pPr>
            <a:r>
              <a:rPr lang="de-DE" sz="2900" b="1" dirty="0"/>
              <a:t>Beispiele für Projekte im Sportbereich</a:t>
            </a:r>
            <a:endParaRPr lang="de-DE" sz="2900" dirty="0"/>
          </a:p>
          <a:p>
            <a:endParaRPr lang="de-DE" sz="900" dirty="0">
              <a:solidFill>
                <a:srgbClr val="000000"/>
              </a:solidFill>
            </a:endParaRPr>
          </a:p>
          <a:p>
            <a:r>
              <a:rPr lang="de-DE" sz="2200" dirty="0">
                <a:solidFill>
                  <a:srgbClr val="000000"/>
                </a:solidFill>
              </a:rPr>
              <a:t>Organisation eines Sportturniers / Stadtlaufs / Trainingscamps</a:t>
            </a:r>
          </a:p>
          <a:p>
            <a:r>
              <a:rPr lang="de-DE" sz="2200" dirty="0">
                <a:solidFill>
                  <a:srgbClr val="000000"/>
                </a:solidFill>
              </a:rPr>
              <a:t>Renovierung / Ausbau einer Sportanlage</a:t>
            </a:r>
          </a:p>
          <a:p>
            <a:r>
              <a:rPr lang="de-DE" sz="2200" dirty="0">
                <a:solidFill>
                  <a:srgbClr val="000000"/>
                </a:solidFill>
              </a:rPr>
              <a:t>Umrüstung einer LED-Flutlichtanlage auf dem Fußballplatz</a:t>
            </a:r>
          </a:p>
          <a:p>
            <a:r>
              <a:rPr lang="de-DE" sz="2200" dirty="0">
                <a:solidFill>
                  <a:srgbClr val="000000"/>
                </a:solidFill>
              </a:rPr>
              <a:t>Installation einer Photovoltaikanlage auf dem Vereinsheim</a:t>
            </a:r>
          </a:p>
          <a:p>
            <a:r>
              <a:rPr lang="de-DE" sz="2200" dirty="0">
                <a:solidFill>
                  <a:srgbClr val="000000"/>
                </a:solidFill>
              </a:rPr>
              <a:t>Nachhaltige Bewässerung des Rasens</a:t>
            </a:r>
          </a:p>
          <a:p>
            <a:r>
              <a:rPr lang="de-DE" sz="2200" dirty="0">
                <a:solidFill>
                  <a:srgbClr val="000000"/>
                </a:solidFill>
              </a:rPr>
              <a:t>Aufbau einer E-Ladeinfrastruktur am Sportplatz</a:t>
            </a:r>
          </a:p>
          <a:p>
            <a:endParaRPr lang="de-DE" dirty="0"/>
          </a:p>
          <a:p>
            <a:endParaRPr lang="de-DE" dirty="0"/>
          </a:p>
          <a:p>
            <a:endParaRPr lang="de-DE" dirty="0"/>
          </a:p>
          <a:p>
            <a:endParaRPr lang="de-DE" sz="2200" dirty="0">
              <a:solidFill>
                <a:srgbClr val="000000"/>
              </a:solidFill>
            </a:endParaRPr>
          </a:p>
          <a:p>
            <a:pPr marL="207935" indent="-207935"/>
            <a:endParaRPr lang="de-DE" sz="2200" i="0" u="none" strike="noStrike" dirty="0">
              <a:solidFill>
                <a:srgbClr val="000000"/>
              </a:solidFill>
              <a:effectLst/>
            </a:endParaRPr>
          </a:p>
          <a:p>
            <a:pPr marL="207935" indent="-207935"/>
            <a:endParaRPr lang="de-DE" sz="2200" dirty="0">
              <a:solidFill>
                <a:srgbClr val="000000"/>
              </a:solidFill>
            </a:endParaRPr>
          </a:p>
          <a:p>
            <a:pPr marL="207935" indent="-207935"/>
            <a:endParaRPr lang="de-DE" sz="2200" i="0" u="none" strike="noStrike" dirty="0">
              <a:solidFill>
                <a:srgbClr val="000000"/>
              </a:solidFill>
              <a:effectLst/>
            </a:endParaRPr>
          </a:p>
        </p:txBody>
      </p:sp>
    </p:spTree>
    <p:extLst>
      <p:ext uri="{BB962C8B-B14F-4D97-AF65-F5344CB8AC3E}">
        <p14:creationId xmlns:p14="http://schemas.microsoft.com/office/powerpoint/2010/main" val="3918373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FCCAC-49D5-41BC-D3A1-BEC2622EE662}"/>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8A7BA2A7-67BE-2566-6A7F-F021AD41E822}"/>
              </a:ext>
            </a:extLst>
          </p:cNvPr>
          <p:cNvSpPr>
            <a:spLocks noGrp="1"/>
          </p:cNvSpPr>
          <p:nvPr>
            <p:ph type="title"/>
          </p:nvPr>
        </p:nvSpPr>
        <p:spPr>
          <a:xfrm>
            <a:off x="1758628" y="53752"/>
            <a:ext cx="6928172" cy="1143000"/>
          </a:xfrm>
        </p:spPr>
        <p:txBody>
          <a:bodyPr anchor="ctr">
            <a:noAutofit/>
          </a:bodyPr>
          <a:lstStyle/>
          <a:p>
            <a:r>
              <a:rPr lang="de-DE" sz="3000" b="1" dirty="0">
                <a:solidFill>
                  <a:srgbClr val="000000"/>
                </a:solidFill>
                <a:effectLst/>
              </a:rPr>
              <a:t>Schritt 1 - Projektidee</a:t>
            </a:r>
            <a:endParaRPr lang="de-DE" sz="3000" dirty="0"/>
          </a:p>
        </p:txBody>
      </p:sp>
      <p:sp>
        <p:nvSpPr>
          <p:cNvPr id="2" name="Inhaltsplatzhalter 1">
            <a:extLst>
              <a:ext uri="{FF2B5EF4-FFF2-40B4-BE49-F238E27FC236}">
                <a16:creationId xmlns:a16="http://schemas.microsoft.com/office/drawing/2014/main" id="{A387F388-AAA0-7202-491F-3BFA3AED1E45}"/>
              </a:ext>
            </a:extLst>
          </p:cNvPr>
          <p:cNvSpPr>
            <a:spLocks noGrp="1"/>
          </p:cNvSpPr>
          <p:nvPr>
            <p:ph sz="half" idx="4294967295"/>
          </p:nvPr>
        </p:nvSpPr>
        <p:spPr>
          <a:xfrm>
            <a:off x="457200" y="1196752"/>
            <a:ext cx="8229600" cy="4929411"/>
          </a:xfrm>
          <a:noFill/>
        </p:spPr>
        <p:txBody>
          <a:bodyPr lIns="90000">
            <a:normAutofit/>
          </a:bodyPr>
          <a:lstStyle/>
          <a:p>
            <a:pPr>
              <a:buNone/>
            </a:pPr>
            <a:r>
              <a:rPr lang="de-DE" sz="2700" b="1" dirty="0">
                <a:solidFill>
                  <a:srgbClr val="000000"/>
                </a:solidFill>
                <a:effectLst/>
              </a:rPr>
              <a:t>Projektidee </a:t>
            </a:r>
            <a:endParaRPr lang="de-DE" sz="2700" dirty="0">
              <a:solidFill>
                <a:srgbClr val="000000"/>
              </a:solidFill>
              <a:effectLst/>
            </a:endParaRPr>
          </a:p>
          <a:p>
            <a:pPr marL="0" indent="0">
              <a:buNone/>
            </a:pPr>
            <a:endParaRPr lang="de-DE" sz="900" dirty="0">
              <a:solidFill>
                <a:srgbClr val="000000"/>
              </a:solidFill>
            </a:endParaRPr>
          </a:p>
          <a:p>
            <a:r>
              <a:rPr lang="de-DE" sz="2200" dirty="0">
                <a:solidFill>
                  <a:srgbClr val="000000"/>
                </a:solidFill>
              </a:rPr>
              <a:t>Ausgangssituation / Problem, das gelöst werden soll </a:t>
            </a:r>
          </a:p>
          <a:p>
            <a:r>
              <a:rPr lang="de-DE" sz="2200" dirty="0">
                <a:solidFill>
                  <a:srgbClr val="000000"/>
                </a:solidFill>
              </a:rPr>
              <a:t>Ziel des Projekts</a:t>
            </a:r>
          </a:p>
          <a:p>
            <a:r>
              <a:rPr lang="de-DE" sz="2200" dirty="0">
                <a:solidFill>
                  <a:srgbClr val="000000"/>
                </a:solidFill>
              </a:rPr>
              <a:t>Zielgruppe(</a:t>
            </a:r>
            <a:r>
              <a:rPr lang="de-DE" sz="2200" dirty="0" err="1">
                <a:solidFill>
                  <a:srgbClr val="000000"/>
                </a:solidFill>
              </a:rPr>
              <a:t>n</a:t>
            </a:r>
            <a:r>
              <a:rPr lang="de-DE" sz="2200" dirty="0">
                <a:solidFill>
                  <a:srgbClr val="000000"/>
                </a:solidFill>
              </a:rPr>
              <a:t>), die vom Projekt profitieren</a:t>
            </a:r>
          </a:p>
          <a:p>
            <a:r>
              <a:rPr lang="de-DE" sz="2200" dirty="0">
                <a:solidFill>
                  <a:srgbClr val="000000"/>
                </a:solidFill>
              </a:rPr>
              <a:t>Geplante Maßnahmen oder Aktivitäten</a:t>
            </a:r>
          </a:p>
          <a:p>
            <a:r>
              <a:rPr lang="de-DE" sz="2200" dirty="0">
                <a:solidFill>
                  <a:srgbClr val="000000"/>
                </a:solidFill>
              </a:rPr>
              <a:t>Erwartete Ergebnisse und Nutzen</a:t>
            </a:r>
          </a:p>
          <a:p>
            <a:r>
              <a:rPr lang="de-DE" sz="2200" dirty="0">
                <a:solidFill>
                  <a:srgbClr val="000000"/>
                </a:solidFill>
              </a:rPr>
              <a:t>Grober Zeitrahmen des Projekts</a:t>
            </a:r>
          </a:p>
          <a:p>
            <a:r>
              <a:rPr lang="de-DE" sz="2200" dirty="0">
                <a:solidFill>
                  <a:srgbClr val="000000"/>
                </a:solidFill>
              </a:rPr>
              <a:t>Erste Einschätzung zu Ressourcen und Finanzierung</a:t>
            </a:r>
          </a:p>
          <a:p>
            <a:pPr>
              <a:buNone/>
            </a:pPr>
            <a:endParaRPr lang="de-DE" sz="2400" dirty="0">
              <a:solidFill>
                <a:srgbClr val="000000"/>
              </a:solidFill>
              <a:effectLst/>
            </a:endParaRPr>
          </a:p>
          <a:p>
            <a:pPr>
              <a:buNone/>
            </a:pPr>
            <a:br>
              <a:rPr lang="de-DE" sz="2000" dirty="0">
                <a:solidFill>
                  <a:srgbClr val="000000"/>
                </a:solidFill>
                <a:effectLst/>
              </a:rPr>
            </a:br>
            <a:br>
              <a:rPr lang="de-DE" sz="2000" dirty="0">
                <a:solidFill>
                  <a:srgbClr val="000000"/>
                </a:solidFill>
                <a:effectLst/>
              </a:rPr>
            </a:br>
            <a:endParaRPr lang="de-DE" sz="2000" b="0" i="0" u="none" strike="noStrike" dirty="0">
              <a:solidFill>
                <a:srgbClr val="000000"/>
              </a:solidFill>
              <a:effectLst/>
            </a:endParaRPr>
          </a:p>
        </p:txBody>
      </p:sp>
    </p:spTree>
    <p:extLst>
      <p:ext uri="{BB962C8B-B14F-4D97-AF65-F5344CB8AC3E}">
        <p14:creationId xmlns:p14="http://schemas.microsoft.com/office/powerpoint/2010/main" val="1848958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466E1-0FF6-809F-D769-B9ED6584C9F9}"/>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1DF887B6-B178-3E21-A7A6-1F2BE533F24B}"/>
              </a:ext>
            </a:extLst>
          </p:cNvPr>
          <p:cNvSpPr>
            <a:spLocks noGrp="1"/>
          </p:cNvSpPr>
          <p:nvPr>
            <p:ph type="title"/>
          </p:nvPr>
        </p:nvSpPr>
        <p:spPr>
          <a:xfrm>
            <a:off x="1758628" y="53752"/>
            <a:ext cx="6928172" cy="1143000"/>
          </a:xfrm>
        </p:spPr>
        <p:txBody>
          <a:bodyPr anchor="ctr">
            <a:noAutofit/>
          </a:bodyPr>
          <a:lstStyle/>
          <a:p>
            <a:r>
              <a:rPr lang="de-DE" sz="3200" b="1" dirty="0">
                <a:solidFill>
                  <a:srgbClr val="000000"/>
                </a:solidFill>
                <a:effectLst/>
              </a:rPr>
              <a:t>Schritt 2 - Recherche</a:t>
            </a:r>
            <a:endParaRPr lang="de-DE" sz="3200" dirty="0"/>
          </a:p>
        </p:txBody>
      </p:sp>
      <p:sp>
        <p:nvSpPr>
          <p:cNvPr id="2" name="Inhaltsplatzhalter 1">
            <a:extLst>
              <a:ext uri="{FF2B5EF4-FFF2-40B4-BE49-F238E27FC236}">
                <a16:creationId xmlns:a16="http://schemas.microsoft.com/office/drawing/2014/main" id="{B15CB8DF-2116-13AE-7184-F80520E00D66}"/>
              </a:ext>
            </a:extLst>
          </p:cNvPr>
          <p:cNvSpPr>
            <a:spLocks noGrp="1"/>
          </p:cNvSpPr>
          <p:nvPr>
            <p:ph sz="half" idx="4294967295"/>
          </p:nvPr>
        </p:nvSpPr>
        <p:spPr>
          <a:xfrm>
            <a:off x="457200" y="1196752"/>
            <a:ext cx="8229600" cy="4929411"/>
          </a:xfrm>
          <a:noFill/>
        </p:spPr>
        <p:txBody>
          <a:bodyPr lIns="90000">
            <a:normAutofit fontScale="77500" lnSpcReduction="20000"/>
          </a:bodyPr>
          <a:lstStyle/>
          <a:p>
            <a:pPr>
              <a:lnSpc>
                <a:spcPct val="150000"/>
              </a:lnSpc>
              <a:defRPr/>
            </a:pPr>
            <a:r>
              <a:rPr lang="de-DE" altLang="de-DE" sz="2400" b="1" dirty="0">
                <a:solidFill>
                  <a:srgbClr val="000000"/>
                </a:solidFill>
              </a:rPr>
              <a:t>Kostenfreie Datenbanken</a:t>
            </a:r>
            <a:endParaRPr lang="de-DE" sz="2000" dirty="0">
              <a:solidFill>
                <a:srgbClr val="000000"/>
              </a:solidFill>
            </a:endParaRPr>
          </a:p>
          <a:p>
            <a:pPr lvl="1">
              <a:lnSpc>
                <a:spcPct val="150000"/>
              </a:lnSpc>
              <a:defRPr/>
            </a:pPr>
            <a:r>
              <a:rPr lang="de-DE" sz="2000" dirty="0">
                <a:solidFill>
                  <a:srgbClr val="000000"/>
                </a:solidFill>
              </a:rPr>
              <a:t>Förderdatenbank des Bundes     		  </a:t>
            </a:r>
            <a:r>
              <a:rPr lang="de-DE" sz="2000" dirty="0">
                <a:solidFill>
                  <a:srgbClr val="000000"/>
                </a:solidFill>
                <a:hlinkClick r:id="rId2"/>
              </a:rPr>
              <a:t>www.foerderdatenbank.de</a:t>
            </a:r>
            <a:endParaRPr lang="de-DE" sz="2000" dirty="0">
              <a:solidFill>
                <a:srgbClr val="000000"/>
              </a:solidFill>
            </a:endParaRPr>
          </a:p>
          <a:p>
            <a:pPr lvl="1">
              <a:lnSpc>
                <a:spcPct val="150000"/>
              </a:lnSpc>
              <a:defRPr/>
            </a:pPr>
            <a:r>
              <a:rPr lang="de-DE" sz="2000" dirty="0">
                <a:solidFill>
                  <a:srgbClr val="000000"/>
                </a:solidFill>
              </a:rPr>
              <a:t>DSEE-Förderdatenbank              		  </a:t>
            </a:r>
            <a:r>
              <a:rPr lang="de-DE" sz="2000" u="sng" dirty="0">
                <a:solidFill>
                  <a:srgbClr val="000000"/>
                </a:solidFill>
                <a:hlinkClick r:id="rId3"/>
              </a:rPr>
              <a:t>www.foerderdatenbank.d-s-e-e.de</a:t>
            </a:r>
            <a:endParaRPr lang="de-DE" sz="2000" u="sng" dirty="0">
              <a:solidFill>
                <a:srgbClr val="000000"/>
              </a:solidFill>
            </a:endParaRPr>
          </a:p>
          <a:p>
            <a:pPr lvl="1">
              <a:lnSpc>
                <a:spcPct val="150000"/>
              </a:lnSpc>
              <a:defRPr/>
            </a:pPr>
            <a:r>
              <a:rPr lang="de-DE" sz="2000" dirty="0">
                <a:solidFill>
                  <a:srgbClr val="000000"/>
                </a:solidFill>
              </a:rPr>
              <a:t>Bundesverband der Deutschen Stiftungen	  </a:t>
            </a:r>
            <a:r>
              <a:rPr lang="de-DE" sz="2000" u="sng" dirty="0">
                <a:solidFill>
                  <a:srgbClr val="000000"/>
                </a:solidFill>
                <a:hlinkClick r:id="rId4"/>
              </a:rPr>
              <a:t>www.stiftungssuche.de</a:t>
            </a:r>
            <a:endParaRPr lang="de-DE" sz="2000" u="sng" dirty="0">
              <a:solidFill>
                <a:srgbClr val="000000"/>
              </a:solidFill>
            </a:endParaRPr>
          </a:p>
          <a:p>
            <a:pPr algn="r">
              <a:lnSpc>
                <a:spcPct val="150000"/>
              </a:lnSpc>
              <a:buNone/>
            </a:pPr>
            <a:r>
              <a:rPr lang="de-DE" sz="2000" dirty="0">
                <a:solidFill>
                  <a:srgbClr val="0070C0"/>
                </a:solidFill>
                <a:effectLst/>
              </a:rPr>
              <a:t>=&gt; </a:t>
            </a:r>
            <a:r>
              <a:rPr lang="de-DE" sz="2000" dirty="0" err="1">
                <a:solidFill>
                  <a:srgbClr val="0070C0"/>
                </a:solidFill>
                <a:effectLst/>
              </a:rPr>
              <a:t>Queschnittsthemen</a:t>
            </a:r>
            <a:endParaRPr lang="de-DE" sz="2000" dirty="0">
              <a:solidFill>
                <a:srgbClr val="0070C0"/>
              </a:solidFill>
              <a:effectLst/>
            </a:endParaRPr>
          </a:p>
          <a:p>
            <a:pPr>
              <a:lnSpc>
                <a:spcPct val="150000"/>
              </a:lnSpc>
              <a:defRPr/>
            </a:pPr>
            <a:r>
              <a:rPr lang="de-DE" altLang="de-DE" sz="2400" b="1" dirty="0">
                <a:solidFill>
                  <a:srgbClr val="000000"/>
                </a:solidFill>
              </a:rPr>
              <a:t>Newsletter abonnieren von</a:t>
            </a:r>
            <a:endParaRPr lang="de-DE" altLang="de-DE" sz="2000" dirty="0">
              <a:solidFill>
                <a:srgbClr val="000000"/>
              </a:solidFill>
            </a:endParaRPr>
          </a:p>
          <a:p>
            <a:pPr lvl="1">
              <a:lnSpc>
                <a:spcPct val="150000"/>
              </a:lnSpc>
              <a:defRPr/>
            </a:pPr>
            <a:r>
              <a:rPr lang="de-DE" altLang="de-DE" sz="2000" dirty="0">
                <a:solidFill>
                  <a:srgbClr val="000000"/>
                </a:solidFill>
              </a:rPr>
              <a:t>Ministerien (z.B. BMI - Bundesministerium des Innern; Ministerium für Infrastruktur und </a:t>
            </a:r>
            <a:r>
              <a:rPr lang="de-DE" altLang="de-DE" sz="2000">
                <a:solidFill>
                  <a:srgbClr val="000000"/>
                </a:solidFill>
              </a:rPr>
              <a:t>Landesplanung Brandenburg)</a:t>
            </a:r>
            <a:endParaRPr lang="de-DE" altLang="de-DE" sz="2000" dirty="0">
              <a:solidFill>
                <a:srgbClr val="000000"/>
              </a:solidFill>
            </a:endParaRPr>
          </a:p>
          <a:p>
            <a:pPr lvl="1">
              <a:lnSpc>
                <a:spcPct val="150000"/>
              </a:lnSpc>
              <a:defRPr/>
            </a:pPr>
            <a:r>
              <a:rPr lang="de-DE" altLang="de-DE" sz="2000" dirty="0">
                <a:solidFill>
                  <a:srgbClr val="000000"/>
                </a:solidFill>
              </a:rPr>
              <a:t>Bundesfördereinrichtungen (z.B. DSEE - Deutsche Stiftung für Engagement und Ehrenamt oder DSJ - Deutsche Sportjugend)</a:t>
            </a:r>
          </a:p>
          <a:p>
            <a:pPr lvl="1">
              <a:lnSpc>
                <a:spcPct val="150000"/>
              </a:lnSpc>
              <a:defRPr/>
            </a:pPr>
            <a:r>
              <a:rPr lang="de-DE" altLang="de-DE" sz="2000" dirty="0">
                <a:solidFill>
                  <a:srgbClr val="000000"/>
                </a:solidFill>
              </a:rPr>
              <a:t>Spitzenverbände (z.B. DOSB - Deutscher Olympischer Sportbund)</a:t>
            </a:r>
          </a:p>
          <a:p>
            <a:pPr marL="457200" lvl="1" indent="0">
              <a:lnSpc>
                <a:spcPct val="150000"/>
              </a:lnSpc>
              <a:buNone/>
              <a:defRPr/>
            </a:pPr>
            <a:endParaRPr lang="de-DE" altLang="de-DE" sz="2000" dirty="0">
              <a:solidFill>
                <a:srgbClr val="000000"/>
              </a:solidFill>
            </a:endParaRPr>
          </a:p>
          <a:p>
            <a:pPr>
              <a:lnSpc>
                <a:spcPct val="150000"/>
              </a:lnSpc>
              <a:defRPr/>
            </a:pPr>
            <a:r>
              <a:rPr lang="de-DE" altLang="de-DE" sz="2400" b="1" dirty="0">
                <a:solidFill>
                  <a:srgbClr val="000000"/>
                </a:solidFill>
              </a:rPr>
              <a:t>Info- und Vernetzungsveranstaltungen</a:t>
            </a:r>
          </a:p>
          <a:p>
            <a:pPr>
              <a:defRPr/>
            </a:pPr>
            <a:endParaRPr lang="de-DE" altLang="de-DE" sz="2800" dirty="0">
              <a:solidFill>
                <a:schemeClr val="tx2">
                  <a:lumMod val="65000"/>
                  <a:lumOff val="35000"/>
                </a:schemeClr>
              </a:solidFill>
            </a:endParaRPr>
          </a:p>
          <a:p>
            <a:pPr>
              <a:buNone/>
            </a:pPr>
            <a:endParaRPr lang="de-D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193309649"/>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1288</Words>
  <Application>Microsoft Macintosh PowerPoint</Application>
  <PresentationFormat>Bildschirmpräsentation (4:3)</PresentationFormat>
  <Paragraphs>243</Paragraphs>
  <Slides>15</Slides>
  <Notes>5</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15</vt:i4>
      </vt:variant>
    </vt:vector>
  </HeadingPairs>
  <TitlesOfParts>
    <vt:vector size="19" baseType="lpstr">
      <vt:lpstr>Arial</vt:lpstr>
      <vt:lpstr>Calibri</vt:lpstr>
      <vt:lpstr>Fugue</vt:lpstr>
      <vt:lpstr>Larissa-Design</vt:lpstr>
      <vt:lpstr>  </vt:lpstr>
      <vt:lpstr>Inhalt des Vortrags</vt:lpstr>
      <vt:lpstr>Fördermittelpyramide</vt:lpstr>
      <vt:lpstr>Förderpotential in Deutschland im Jahr</vt:lpstr>
      <vt:lpstr>Begriffsdefinition - Institutionelle Förderung vs. Projektförderung</vt:lpstr>
      <vt:lpstr>Begriffsdefinition - Projekt</vt:lpstr>
      <vt:lpstr>Begriffsdefinition - Projekt</vt:lpstr>
      <vt:lpstr>Schritt 1 - Projektidee</vt:lpstr>
      <vt:lpstr>Schritt 2 - Recherche</vt:lpstr>
      <vt:lpstr>Schritt 3 - Antrag</vt:lpstr>
      <vt:lpstr>Schritt 3 - Antrag</vt:lpstr>
      <vt:lpstr>Schritt 3 - Antrag</vt:lpstr>
      <vt:lpstr>Schritt 3 - Antrag</vt:lpstr>
      <vt:lpstr>Schritt 3 - Antrag</vt:lpstr>
      <vt:lpstr>Kontakt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Vera</dc:creator>
  <cp:lastModifiedBy>Witalij Schmidt</cp:lastModifiedBy>
  <cp:revision>238</cp:revision>
  <dcterms:created xsi:type="dcterms:W3CDTF">2015-05-14T12:47:05Z</dcterms:created>
  <dcterms:modified xsi:type="dcterms:W3CDTF">2026-03-10T13:33:38Z</dcterms:modified>
</cp:coreProperties>
</file>