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88" r:id="rId5"/>
    <p:sldId id="282" r:id="rId6"/>
    <p:sldId id="289" r:id="rId7"/>
    <p:sldId id="290" r:id="rId8"/>
    <p:sldId id="278" r:id="rId9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94" autoAdjust="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80" d="100"/>
          <a:sy n="80" d="100"/>
        </p:scale>
        <p:origin x="3990" y="1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 Peters" userId="1ad9331a-634e-490a-96f2-9b43ebe0792f" providerId="ADAL" clId="{B08D35EF-51B0-4376-B421-1812DCB34839}"/>
    <pc:docChg chg="custSel modSld">
      <pc:chgData name="Jona Peters" userId="1ad9331a-634e-490a-96f2-9b43ebe0792f" providerId="ADAL" clId="{B08D35EF-51B0-4376-B421-1812DCB34839}" dt="2026-03-12T14:33:13.577" v="1" actId="478"/>
      <pc:docMkLst>
        <pc:docMk/>
      </pc:docMkLst>
      <pc:sldChg chg="delSp modSp mod">
        <pc:chgData name="Jona Peters" userId="1ad9331a-634e-490a-96f2-9b43ebe0792f" providerId="ADAL" clId="{B08D35EF-51B0-4376-B421-1812DCB34839}" dt="2026-03-12T14:33:13.577" v="1" actId="478"/>
        <pc:sldMkLst>
          <pc:docMk/>
          <pc:sldMk cId="611567175" sldId="278"/>
        </pc:sldMkLst>
        <pc:spChg chg="del mod">
          <ac:chgData name="Jona Peters" userId="1ad9331a-634e-490a-96f2-9b43ebe0792f" providerId="ADAL" clId="{B08D35EF-51B0-4376-B421-1812DCB34839}" dt="2026-03-12T14:33:13.577" v="1" actId="478"/>
          <ac:spMkLst>
            <pc:docMk/>
            <pc:sldMk cId="611567175" sldId="278"/>
            <ac:spMk id="3" creationId="{1BE98EFF-197D-3136-70B9-7BBD30A4893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de-DE"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de-DE" sz="1200"/>
            </a:lvl1pPr>
          </a:lstStyle>
          <a:p>
            <a:pPr rtl="0"/>
            <a:fld id="{E31CA206-CE90-4C70-84F0-F8CC90EF7265}" type="datetime1">
              <a:rPr lang="de-DE" smtClean="0"/>
              <a:t>12.03.2026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de-DE"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4F8EC8D-EF88-0275-F75C-A78992443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de-DE" sz="1200"/>
            </a:lvl1pPr>
          </a:lstStyle>
          <a:p>
            <a:pPr rtl="0"/>
            <a:fld id="{EF757874-EF65-4B61-B062-40C932C8129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de-DE" sz="1200"/>
            </a:lvl1pPr>
          </a:lstStyle>
          <a:p>
            <a:pPr rtl="0"/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de-DE" sz="1200"/>
            </a:lvl1pPr>
          </a:lstStyle>
          <a:p>
            <a:fld id="{74214FF4-C2DB-4301-9E8D-81AF06F71446}" type="datetime1">
              <a:rPr lang="de-DE" smtClean="0"/>
              <a:pPr/>
              <a:t>12.03.2026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</a:lstStyle>
          <a:p>
            <a:pPr rt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de-DE"/>
            </a:def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de-DE" sz="1200"/>
            </a:lvl1pPr>
          </a:lstStyle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de-DE" sz="1200"/>
            </a:lvl1pPr>
          </a:lstStyle>
          <a:p>
            <a:pPr rtl="0"/>
            <a:fld id="{6937E2AA-278D-0B48-A5DE-00B1FC5BDAF9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26655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6937E2AA-278D-0B48-A5DE-00B1FC5BDAF9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8186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6937E2AA-278D-0B48-A5DE-00B1FC5BDAF9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031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575B4-7C94-3684-7C4F-033447D45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1A37F9C-970B-8233-B0A4-44DE4DDE14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435AD84-463F-96DB-C0BD-D187BBC260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47D762-D239-405B-B0F9-292A9A6911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6937E2AA-278D-0B48-A5DE-00B1FC5BDAF9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6043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75D45-0D38-9310-5E62-A413C1D26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CE423EB-2E2F-5C13-A75E-423DA1F033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39E41D9-8A0C-EF4D-3C47-4BDC169F1C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43BC76-A1AC-52A5-2E43-B76F584682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6937E2AA-278D-0B48-A5DE-00B1FC5BDAF9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0424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6937E2AA-278D-0B48-A5DE-00B1FC5BDAF9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7830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8">
            <a:extLst>
              <a:ext uri="{FF2B5EF4-FFF2-40B4-BE49-F238E27FC236}">
                <a16:creationId xmlns:a16="http://schemas.microsoft.com/office/drawing/2014/main" id="{D56268A4-B555-72BE-6160-318763ECA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12D44DBA-D665-923B-A38C-C68A9C03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noProof="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86000"/>
            <a:ext cx="9144000" cy="2286000"/>
          </a:xfrm>
        </p:spPr>
        <p:txBody>
          <a:bodyPr rtlCol="0" anchor="ctr" anchorCtr="0">
            <a:noAutofit/>
          </a:bodyPr>
          <a:lstStyle>
            <a:lvl1pPr algn="ctr">
              <a:defRPr lang="de-DE" sz="4400"/>
            </a:lvl1pPr>
          </a:lstStyle>
          <a:p>
            <a:pPr rtl="0"/>
            <a:r>
              <a:rPr lang="de-DE" noProof="0"/>
              <a:t>Titel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3424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64">
            <a:extLst>
              <a:ext uri="{FF2B5EF4-FFF2-40B4-BE49-F238E27FC236}">
                <a16:creationId xmlns:a16="http://schemas.microsoft.com/office/drawing/2014/main" id="{7C62E1FE-8CAE-1FE1-6A91-DFE7F1D87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219"/>
            <a:ext cx="10389243" cy="1424470"/>
          </a:xfrm>
        </p:spPr>
        <p:txBody>
          <a:bodyPr rtlCol="0" anchor="ctr" anchorCtr="0">
            <a:noAutofit/>
          </a:bodyPr>
          <a:lstStyle>
            <a:lvl1pPr>
              <a:defRPr lang="de-DE" sz="3600"/>
            </a:lvl1pPr>
          </a:lstStyle>
          <a:p>
            <a:pPr rtl="0"/>
            <a:r>
              <a:rPr lang="de-DE" noProof="0"/>
              <a:t>Titel durch Klicken hinzufügen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79325"/>
            <a:ext cx="3490732" cy="4297680"/>
          </a:xfrm>
        </p:spPr>
        <p:txBody>
          <a:bodyPr tIns="274320" rtlCol="0"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lang="de-DE" sz="1800"/>
            </a:lvl1pPr>
            <a:lvl2pPr marL="228600" indent="0">
              <a:spcBef>
                <a:spcPts val="1000"/>
              </a:spcBef>
              <a:spcAft>
                <a:spcPts val="1000"/>
              </a:spcAft>
              <a:buNone/>
              <a:defRPr lang="de-DE" sz="1800"/>
            </a:lvl2pPr>
            <a:lvl3pPr marL="685800" indent="0">
              <a:spcBef>
                <a:spcPts val="1000"/>
              </a:spcBef>
              <a:spcAft>
                <a:spcPts val="1000"/>
              </a:spcAft>
              <a:buNone/>
              <a:defRPr lang="de-DE" sz="1800"/>
            </a:lvl3pPr>
            <a:lvl4pPr marL="1143000" indent="0">
              <a:spcBef>
                <a:spcPts val="1000"/>
              </a:spcBef>
              <a:spcAft>
                <a:spcPts val="1000"/>
              </a:spcAft>
              <a:buNone/>
              <a:defRPr lang="de-DE" sz="1800"/>
            </a:lvl4pPr>
            <a:lvl5pPr marL="1600200" indent="0">
              <a:spcBef>
                <a:spcPts val="1000"/>
              </a:spcBef>
              <a:spcAft>
                <a:spcPts val="1000"/>
              </a:spcAft>
              <a:buNone/>
              <a:defRPr lang="de-DE" sz="1800"/>
            </a:lvl5pPr>
          </a:lstStyle>
          <a:p>
            <a:pPr lvl="0" rtl="0"/>
            <a:r>
              <a:rPr lang="de-DE" noProof="0"/>
              <a:t>Klicken, um Inhalt hinzuzufügen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Tabellenplatzhalter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502552" y="1779325"/>
            <a:ext cx="6724891" cy="4297680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 noProof="0"/>
              <a:t>Tabelle durch Klicken auf Symbol hinzufügen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D6D8061D-18C3-4F4F-85EF-561633F58754}" type="datetimeFigureOut">
              <a:rPr lang="de-DE" noProof="0" smtClean="0"/>
              <a:t>12.03.2026</a:t>
            </a:fld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CBD12358-51D2-46B3-9BDE-DF29528B9454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8081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17">
            <a:extLst>
              <a:ext uri="{FF2B5EF4-FFF2-40B4-BE49-F238E27FC236}">
                <a16:creationId xmlns:a16="http://schemas.microsoft.com/office/drawing/2014/main" id="{32B61A96-5F36-8895-B920-FC12FD76D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8774BC39-6D56-474E-28BE-99260516A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3070" y="914400"/>
            <a:ext cx="10045861" cy="1146680"/>
          </a:xfrm>
        </p:spPr>
        <p:txBody>
          <a:bodyPr rtlCol="0" anchor="b" anchorCtr="0">
            <a:noAutofit/>
          </a:bodyPr>
          <a:lstStyle>
            <a:lvl1pPr algn="ctr">
              <a:defRPr lang="de-DE" sz="3600"/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23687" y="2288614"/>
            <a:ext cx="5382228" cy="3475578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lang="de-DE" sz="1800"/>
            </a:lvl1pPr>
            <a:lvl2pPr marL="685800">
              <a:spcBef>
                <a:spcPts val="600"/>
              </a:spcBef>
              <a:spcAft>
                <a:spcPts val="600"/>
              </a:spcAft>
              <a:defRPr lang="de-DE" sz="1800"/>
            </a:lvl2pPr>
            <a:lvl3pPr marL="1143000">
              <a:spcBef>
                <a:spcPts val="600"/>
              </a:spcBef>
              <a:spcAft>
                <a:spcPts val="600"/>
              </a:spcAft>
              <a:defRPr lang="de-DE" sz="1800"/>
            </a:lvl3pPr>
            <a:lvl4pPr marL="1600200">
              <a:spcBef>
                <a:spcPts val="600"/>
              </a:spcBef>
              <a:spcAft>
                <a:spcPts val="600"/>
              </a:spcAft>
              <a:defRPr lang="de-DE" sz="1800"/>
            </a:lvl4pPr>
            <a:lvl5pPr marL="2057400">
              <a:spcBef>
                <a:spcPts val="600"/>
              </a:spcBef>
              <a:spcAft>
                <a:spcPts val="600"/>
              </a:spcAft>
              <a:defRPr lang="de-DE" sz="1800"/>
            </a:lvl5pPr>
          </a:lstStyle>
          <a:p>
            <a:pPr lvl="0" rtl="0"/>
            <a:r>
              <a:rPr lang="de-DE"/>
              <a:t>Klicken, um Inhalt hinzuzufügen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51790" y="2288614"/>
            <a:ext cx="3108960" cy="3475578"/>
          </a:xfrm>
        </p:spPr>
        <p:txBody>
          <a:bodyPr tIns="91440" rtlCol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None/>
              <a:defRPr lang="de-DE"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de-DE" sz="1800"/>
            </a:lvl2pPr>
            <a:lvl3pPr marL="6858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de-DE"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de-DE"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de-DE" sz="1800"/>
            </a:lvl5pPr>
          </a:lstStyle>
          <a:p>
            <a:pPr lvl="0" rtl="0"/>
            <a:r>
              <a:rPr lang="de-DE"/>
              <a:t>Klicken, um Inhalt hinzuzufügen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D6D8061D-18C3-4F4F-85EF-561633F58754}" type="datetimeFigureOut">
              <a:rPr lang="de-DE" smtClean="0"/>
              <a:t>12.03.2026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CBD12358-51D2-46B3-9BDE-DF29528B945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703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64">
            <a:extLst>
              <a:ext uri="{FF2B5EF4-FFF2-40B4-BE49-F238E27FC236}">
                <a16:creationId xmlns:a16="http://schemas.microsoft.com/office/drawing/2014/main" id="{55E792AE-CF37-9DD8-2703-49480775F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3629"/>
            <a:ext cx="10515600" cy="1325563"/>
          </a:xfrm>
        </p:spPr>
        <p:txBody>
          <a:bodyPr rtlCol="0" anchor="b" anchorCtr="0">
            <a:noAutofit/>
          </a:bodyPr>
          <a:lstStyle>
            <a:lvl1pPr>
              <a:defRPr lang="de-DE" sz="3600"/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8" name="Tabellenplatzhalter 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914400" y="1779325"/>
            <a:ext cx="10361676" cy="4297680"/>
          </a:xfrm>
        </p:spPr>
        <p:txBody>
          <a:bodyPr rtlCol="0"/>
          <a:lstStyle>
            <a:lvl1pPr>
              <a:defRPr lang="de-DE"/>
            </a:lvl1pPr>
          </a:lstStyle>
          <a:p>
            <a:pPr rtl="0"/>
            <a:r>
              <a:rPr lang="de-DE"/>
              <a:t>Tabelle durch Klicken auf Symbol hinzufügen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D6D8061D-18C3-4F4F-85EF-561633F58754}" type="datetimeFigureOut">
              <a:rPr lang="de-DE" smtClean="0"/>
              <a:t>12.03.2026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CBD12358-51D2-46B3-9BDE-DF29528B945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6099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13">
            <a:extLst>
              <a:ext uri="{FF2B5EF4-FFF2-40B4-BE49-F238E27FC236}">
                <a16:creationId xmlns:a16="http://schemas.microsoft.com/office/drawing/2014/main" id="{A1BB4149-7987-3EF4-952D-2271B4DD8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07B335AD-7A4B-841B-52BC-8FF32D99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99368" y="0"/>
            <a:ext cx="4593265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375" y="92597"/>
            <a:ext cx="3905250" cy="3032567"/>
          </a:xfrm>
        </p:spPr>
        <p:txBody>
          <a:bodyPr rtlCol="0" anchor="b">
            <a:noAutofit/>
          </a:bodyPr>
          <a:lstStyle>
            <a:lvl1pPr algn="ctr">
              <a:defRPr lang="de-DE"/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13E19FD-68BB-0F8D-21CF-9E48B80607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75" y="4004321"/>
            <a:ext cx="3905250" cy="2743200"/>
          </a:xfrm>
        </p:spPr>
        <p:txBody>
          <a:bodyPr rtlCol="0">
            <a:normAutofit/>
          </a:bodyPr>
          <a:lstStyle>
            <a:lvl1pPr marL="0" indent="0" algn="ctr">
              <a:buNone/>
              <a:defRPr lang="de-DE" sz="1800"/>
            </a:lvl1pPr>
            <a:lvl2pPr marL="457200" indent="0" algn="ctr">
              <a:buNone/>
              <a:defRPr lang="de-DE"/>
            </a:lvl2pPr>
            <a:lvl3pPr marL="914400" indent="0" algn="ctr">
              <a:buNone/>
              <a:defRPr lang="de-DE"/>
            </a:lvl3pPr>
            <a:lvl4pPr marL="1371600" indent="0" algn="ctr">
              <a:buNone/>
              <a:defRPr lang="de-DE"/>
            </a:lvl4pPr>
            <a:lvl5pPr marL="1828800" indent="0" algn="ctr">
              <a:buNone/>
              <a:defRPr lang="de-DE"/>
            </a:lvl5pPr>
          </a:lstStyle>
          <a:p>
            <a:pPr lvl="0" rtl="0"/>
            <a:r>
              <a:rPr lang="de-DE"/>
              <a:t>Klicken Sie, um Text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216296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38">
            <a:extLst>
              <a:ext uri="{FF2B5EF4-FFF2-40B4-BE49-F238E27FC236}">
                <a16:creationId xmlns:a16="http://schemas.microsoft.com/office/drawing/2014/main" id="{31550E6E-10D6-E75A-F6B1-8800DAC2C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3038" y="1457865"/>
            <a:ext cx="3200400" cy="4580626"/>
          </a:xfrm>
        </p:spPr>
        <p:txBody>
          <a:bodyPr rtlCol="0" anchor="t">
            <a:noAutofit/>
          </a:bodyPr>
          <a:lstStyle>
            <a:lvl1pPr algn="ctr">
              <a:defRPr lang="de-DE" sz="3600"/>
            </a:lvl1pPr>
          </a:lstStyle>
          <a:p>
            <a:pPr rtl="0"/>
            <a:r>
              <a:rPr lang="de-DE" noProof="0"/>
              <a:t>Titel durch Klicken hinzufügen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6287" y="1457864"/>
            <a:ext cx="4986068" cy="4580627"/>
          </a:xfrm>
        </p:spPr>
        <p:txBody>
          <a:bodyPr tIns="45720" rtlCol="0"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  <a:defRPr lang="de-DE" sz="2400"/>
            </a:lvl1pPr>
            <a:lvl2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lang="de-DE" sz="2000"/>
            </a:lvl2pPr>
            <a:lvl3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lang="de-DE" sz="1800"/>
            </a:lvl3pPr>
            <a:lvl4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lang="de-DE" sz="1600"/>
            </a:lvl4pPr>
            <a:lvl5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lang="de-DE" sz="1600"/>
            </a:lvl5pPr>
          </a:lstStyle>
          <a:p>
            <a:pPr lvl="0" rtl="0"/>
            <a:r>
              <a:rPr lang="de-DE" noProof="0"/>
              <a:t>Klicken, um Inhalt hinzuzufügen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D6D8061D-18C3-4F4F-85EF-561633F58754}" type="datetimeFigureOut">
              <a:rPr lang="de-DE" noProof="0" smtClean="0"/>
              <a:t>12.03.2026</a:t>
            </a:fld>
            <a:endParaRPr lang="de-DE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CBD12358-51D2-46B3-9BDE-DF29528B9454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9143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8">
            <a:extLst>
              <a:ext uri="{FF2B5EF4-FFF2-40B4-BE49-F238E27FC236}">
                <a16:creationId xmlns:a16="http://schemas.microsoft.com/office/drawing/2014/main" id="{61F88592-24FD-96EC-ADB3-C0B7682D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8259" y="798653"/>
            <a:ext cx="5166167" cy="5289630"/>
          </a:xfrm>
          <a:solidFill>
            <a:schemeClr val="bg1">
              <a:alpha val="95000"/>
            </a:schemeClr>
          </a:solidFill>
        </p:spPr>
        <p:txBody>
          <a:bodyPr lIns="274320" rIns="274320" rtlCol="0" anchor="ctr">
            <a:noAutofit/>
          </a:bodyPr>
          <a:lstStyle>
            <a:lvl1pPr algn="ctr">
              <a:defRPr lang="de-DE" sz="4400"/>
            </a:lvl1pPr>
          </a:lstStyle>
          <a:p>
            <a:pPr rtl="0"/>
            <a:r>
              <a:rPr lang="de-DE" noProof="0"/>
              <a:t>Titel durch Klicken hinzufügen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424" y="787077"/>
            <a:ext cx="5166167" cy="5289631"/>
          </a:xfrm>
          <a:solidFill>
            <a:schemeClr val="bg1">
              <a:alpha val="95000"/>
            </a:schemeClr>
          </a:solidFill>
        </p:spPr>
        <p:txBody>
          <a:bodyPr rtlCol="0">
            <a:noAutofit/>
          </a:bodyPr>
          <a:lstStyle>
            <a:lvl1pPr marL="342900" indent="-342900" algn="ctr">
              <a:buFont typeface="Arial" panose="020B0604020202020204" pitchFamily="34" charset="0"/>
              <a:buChar char="•"/>
              <a:defRPr lang="de-DE"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e-DE"/>
            </a:pPr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D6D8061D-18C3-4F4F-85EF-561633F58754}" type="datetimeFigureOut">
              <a:rPr lang="de-DE" noProof="0" smtClean="0"/>
              <a:t>12.03.2026</a:t>
            </a:fld>
            <a:endParaRPr lang="de-DE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CBD12358-51D2-46B3-9BDE-DF29528B9454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29842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Untertitel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13">
            <a:extLst>
              <a:ext uri="{FF2B5EF4-FFF2-40B4-BE49-F238E27FC236}">
                <a16:creationId xmlns:a16="http://schemas.microsoft.com/office/drawing/2014/main" id="{BD017017-3234-8C24-B9FC-80FB1120D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CC226FA8-C264-7189-EEA0-526400907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6135" y="1124887"/>
            <a:ext cx="4480560" cy="2352356"/>
          </a:xfrm>
        </p:spPr>
        <p:txBody>
          <a:bodyPr rtlCol="0" anchor="b">
            <a:noAutofit/>
          </a:bodyPr>
          <a:lstStyle>
            <a:lvl1pPr algn="l">
              <a:defRPr lang="de-DE" sz="3600"/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96135" y="3571197"/>
            <a:ext cx="4476967" cy="2123547"/>
          </a:xfrm>
        </p:spPr>
        <p:txBody>
          <a:bodyPr rtlCol="0">
            <a:noAutofit/>
          </a:bodyPr>
          <a:lstStyle>
            <a:lvl1pPr marL="0" indent="0" algn="l">
              <a:buNone/>
              <a:defRPr lang="de-DE" sz="2800"/>
            </a:lvl1pPr>
            <a:lvl2pPr marL="457200" indent="0" algn="ctr">
              <a:buNone/>
              <a:defRPr lang="de-DE" sz="2000"/>
            </a:lvl2pPr>
            <a:lvl3pPr marL="914400" indent="0" algn="ctr">
              <a:buNone/>
              <a:defRPr lang="de-DE" sz="1800"/>
            </a:lvl3pPr>
            <a:lvl4pPr marL="1371600" indent="0" algn="ctr">
              <a:buNone/>
              <a:defRPr lang="de-DE" sz="1600"/>
            </a:lvl4pPr>
            <a:lvl5pPr marL="1828800" indent="0" algn="ctr">
              <a:buNone/>
              <a:defRPr lang="de-DE" sz="1600"/>
            </a:lvl5pPr>
            <a:lvl6pPr marL="2286000" indent="0" algn="ctr">
              <a:buNone/>
              <a:defRPr lang="de-DE" sz="1600"/>
            </a:lvl6pPr>
            <a:lvl7pPr marL="2743200" indent="0" algn="ctr">
              <a:buNone/>
              <a:defRPr lang="de-DE" sz="1600"/>
            </a:lvl7pPr>
            <a:lvl8pPr marL="3200400" indent="0" algn="ctr">
              <a:buNone/>
              <a:defRPr lang="de-DE" sz="1600"/>
            </a:lvl8pPr>
            <a:lvl9pPr marL="3657600" indent="0" algn="ctr">
              <a:buNone/>
              <a:defRPr lang="de-DE" sz="1600"/>
            </a:lvl9pPr>
          </a:lstStyle>
          <a:p>
            <a:pPr lvl="0" rtl="0"/>
            <a:r>
              <a:rPr lang="de-DE"/>
              <a:t>Klicken Sie, um Text hinzuzufügen.</a:t>
            </a:r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9545" y="1148037"/>
            <a:ext cx="4365199" cy="4546707"/>
          </a:xfrm>
        </p:spPr>
        <p:txBody>
          <a:bodyPr rtlCol="0">
            <a:normAutofit/>
          </a:bodyPr>
          <a:lstStyle>
            <a:lvl1pPr marL="0" indent="0" algn="ctr">
              <a:buNone/>
              <a:defRPr lang="de-DE" sz="2000"/>
            </a:lvl1pPr>
          </a:lstStyle>
          <a:p>
            <a:pPr rtl="0"/>
            <a:r>
              <a:rPr lang="de-DE"/>
              <a:t>Bild durch Klicken auf Symbol hinzufügen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D6D8061D-18C3-4F4F-85EF-561633F58754}" type="datetimeFigureOut">
              <a:rPr lang="de-DE" smtClean="0"/>
              <a:t>12.03.2026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CBD12358-51D2-46B3-9BDE-DF29528B945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4186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17">
            <a:extLst>
              <a:ext uri="{FF2B5EF4-FFF2-40B4-BE49-F238E27FC236}">
                <a16:creationId xmlns:a16="http://schemas.microsoft.com/office/drawing/2014/main" id="{28B211FD-99D2-B373-669F-6E0F8E5B3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C4079EDA-1B98-E3C1-23AD-7FB6F39FE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6598" y="995425"/>
            <a:ext cx="8958805" cy="1077230"/>
          </a:xfrm>
        </p:spPr>
        <p:txBody>
          <a:bodyPr rtlCol="0" anchor="b" anchorCtr="0">
            <a:noAutofit/>
          </a:bodyPr>
          <a:lstStyle>
            <a:lvl1pPr algn="ctr">
              <a:defRPr lang="de-DE" sz="3600"/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76BDAEBE-3A0C-BBCD-A1F0-E1F1E07000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616599" y="2257061"/>
            <a:ext cx="8958804" cy="354185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lang="de-DE" sz="1800"/>
            </a:lvl1pPr>
            <a:lvl2pPr marL="228600">
              <a:spcBef>
                <a:spcPts val="600"/>
              </a:spcBef>
              <a:spcAft>
                <a:spcPts val="600"/>
              </a:spcAft>
              <a:defRPr lang="de-DE" sz="1800"/>
            </a:lvl2pPr>
            <a:lvl3pPr marL="685800">
              <a:spcBef>
                <a:spcPts val="600"/>
              </a:spcBef>
              <a:spcAft>
                <a:spcPts val="600"/>
              </a:spcAft>
              <a:defRPr lang="de-DE" sz="1800"/>
            </a:lvl3pPr>
            <a:lvl4pPr marL="1143000">
              <a:spcBef>
                <a:spcPts val="600"/>
              </a:spcBef>
              <a:spcAft>
                <a:spcPts val="600"/>
              </a:spcAft>
              <a:defRPr lang="de-DE" sz="1800"/>
            </a:lvl4pPr>
            <a:lvl5pPr marL="1600200">
              <a:spcBef>
                <a:spcPts val="600"/>
              </a:spcBef>
              <a:spcAft>
                <a:spcPts val="600"/>
              </a:spcAft>
              <a:defRPr lang="de-DE" sz="1800"/>
            </a:lvl5pPr>
          </a:lstStyle>
          <a:p>
            <a:pPr lvl="0" rtl="0"/>
            <a:r>
              <a:rPr lang="de-DE"/>
              <a:t>Klicken, um Inhalt hinzuzufügen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D6D8061D-18C3-4F4F-85EF-561633F58754}" type="datetimeFigureOut">
              <a:rPr lang="de-DE" smtClean="0"/>
              <a:t>12.03.2026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CBD12358-51D2-46B3-9BDE-DF29528B945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789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5">
            <a:extLst>
              <a:ext uri="{FF2B5EF4-FFF2-40B4-BE49-F238E27FC236}">
                <a16:creationId xmlns:a16="http://schemas.microsoft.com/office/drawing/2014/main" id="{236F3DDC-7FF8-F6A3-16EA-A01E7F795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Titel 33">
            <a:extLst>
              <a:ext uri="{FF2B5EF4-FFF2-40B4-BE49-F238E27FC236}">
                <a16:creationId xmlns:a16="http://schemas.microsoft.com/office/drawing/2014/main" id="{E728EBB2-9164-AC06-6682-9505D88F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15924" y="777240"/>
            <a:ext cx="6115497" cy="530352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937" y="879674"/>
            <a:ext cx="5377406" cy="2550005"/>
          </a:xfrm>
        </p:spPr>
        <p:txBody>
          <a:bodyPr rtlCol="0" anchor="b" anchorCtr="0">
            <a:noAutofit/>
          </a:bodyPr>
          <a:lstStyle>
            <a:lvl1pPr>
              <a:defRPr lang="de-DE" sz="3600"/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53BA3AA6-E309-C0C7-B2C6-3705384B70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7638" y="3576900"/>
            <a:ext cx="4126635" cy="2233613"/>
          </a:xfrm>
        </p:spPr>
        <p:txBody>
          <a:bodyPr rtlCol="0"/>
          <a:lstStyle>
            <a:lvl1pPr marL="0" indent="0">
              <a:buNone/>
              <a:defRPr lang="de-DE"/>
            </a:lvl1pPr>
            <a:lvl2pPr marL="457200" indent="0">
              <a:buNone/>
              <a:defRPr lang="de-DE"/>
            </a:lvl2pPr>
            <a:lvl3pPr marL="914400" indent="0">
              <a:buNone/>
              <a:defRPr lang="de-DE"/>
            </a:lvl3pPr>
            <a:lvl4pPr marL="1371600" indent="0">
              <a:buNone/>
              <a:defRPr lang="de-DE"/>
            </a:lvl4pPr>
            <a:lvl5pPr marL="1828800" indent="0">
              <a:buNone/>
              <a:defRPr lang="de-DE"/>
            </a:lvl5pPr>
          </a:lstStyle>
          <a:p>
            <a:pPr lvl="0" rtl="0"/>
            <a:r>
              <a:rPr lang="de-DE"/>
              <a:t>Klicken Sie, um Text hinzuzufügen.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D6D8061D-18C3-4F4F-85EF-561633F58754}" type="datetimeFigureOut">
              <a:rPr lang="de-DE" smtClean="0"/>
              <a:t>12.03.2026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CBD12358-51D2-46B3-9BDE-DF29528B945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543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5">
            <a:extLst>
              <a:ext uri="{FF2B5EF4-FFF2-40B4-BE49-F238E27FC236}">
                <a16:creationId xmlns:a16="http://schemas.microsoft.com/office/drawing/2014/main" id="{540E5FCC-3981-FB51-F0ED-B8BAB5C45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3BCE2C9E-7BC3-0EB6-EBE4-26EE33A1F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9357" y="891251"/>
            <a:ext cx="9653286" cy="1158254"/>
          </a:xfrm>
        </p:spPr>
        <p:txBody>
          <a:bodyPr rtlCol="0" anchor="b" anchorCtr="0">
            <a:noAutofit/>
          </a:bodyPr>
          <a:lstStyle>
            <a:lvl1pPr algn="ctr">
              <a:defRPr lang="de-DE" sz="3600"/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D6D8061D-18C3-4F4F-85EF-561633F58754}" type="datetimeFigureOut">
              <a:rPr lang="de-DE" smtClean="0"/>
              <a:t>12.03.2026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CBD12358-51D2-46B3-9BDE-DF29528B9454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ECB36301-48E6-AF64-5055-0CCA79474EA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400540" y="2257062"/>
            <a:ext cx="4062711" cy="354185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lang="de-DE" sz="1800"/>
            </a:lvl1pPr>
            <a:lvl2pPr marL="228600">
              <a:spcBef>
                <a:spcPts val="600"/>
              </a:spcBef>
              <a:spcAft>
                <a:spcPts val="600"/>
              </a:spcAft>
              <a:defRPr lang="de-DE" sz="1800"/>
            </a:lvl2pPr>
            <a:lvl3pPr marL="685800">
              <a:spcBef>
                <a:spcPts val="600"/>
              </a:spcBef>
              <a:spcAft>
                <a:spcPts val="600"/>
              </a:spcAft>
              <a:defRPr lang="de-DE" sz="1800"/>
            </a:lvl3pPr>
            <a:lvl4pPr marL="1143000">
              <a:spcBef>
                <a:spcPts val="600"/>
              </a:spcBef>
              <a:spcAft>
                <a:spcPts val="600"/>
              </a:spcAft>
              <a:defRPr lang="de-DE" sz="1800"/>
            </a:lvl4pPr>
            <a:lvl5pPr marL="1600200">
              <a:spcBef>
                <a:spcPts val="600"/>
              </a:spcBef>
              <a:spcAft>
                <a:spcPts val="600"/>
              </a:spcAft>
              <a:defRPr lang="de-DE" sz="1800"/>
            </a:lvl5pPr>
          </a:lstStyle>
          <a:p>
            <a:pPr lvl="0" rtl="0"/>
            <a:r>
              <a:rPr lang="de-DE"/>
              <a:t>Klicken, um Inhalt hinzuzufügen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5F973906-E48D-CA3F-3E96-205D2E688DC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88311" y="2257061"/>
            <a:ext cx="4203151" cy="354185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lang="de-DE" sz="1800"/>
            </a:lvl1pPr>
            <a:lvl2pPr marL="228600">
              <a:spcBef>
                <a:spcPts val="600"/>
              </a:spcBef>
              <a:spcAft>
                <a:spcPts val="600"/>
              </a:spcAft>
              <a:defRPr lang="de-DE" sz="1800"/>
            </a:lvl2pPr>
            <a:lvl3pPr marL="685800">
              <a:spcBef>
                <a:spcPts val="600"/>
              </a:spcBef>
              <a:spcAft>
                <a:spcPts val="600"/>
              </a:spcAft>
              <a:defRPr lang="de-DE" sz="1800"/>
            </a:lvl3pPr>
            <a:lvl4pPr marL="1143000">
              <a:spcBef>
                <a:spcPts val="600"/>
              </a:spcBef>
              <a:spcAft>
                <a:spcPts val="600"/>
              </a:spcAft>
              <a:defRPr lang="de-DE" sz="1800"/>
            </a:lvl4pPr>
            <a:lvl5pPr marL="1600200">
              <a:spcBef>
                <a:spcPts val="600"/>
              </a:spcBef>
              <a:spcAft>
                <a:spcPts val="600"/>
              </a:spcAft>
              <a:defRPr lang="de-DE" sz="1800"/>
            </a:lvl5pPr>
          </a:lstStyle>
          <a:p>
            <a:pPr lvl="0" rtl="0"/>
            <a:r>
              <a:rPr lang="de-DE"/>
              <a:t>Klicken, um Inhalt hinzuzufügen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0529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44">
            <a:extLst>
              <a:ext uri="{FF2B5EF4-FFF2-40B4-BE49-F238E27FC236}">
                <a16:creationId xmlns:a16="http://schemas.microsoft.com/office/drawing/2014/main" id="{07AB38AA-85DC-3DF3-4ED4-B78FB670F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8F2DD44F-3200-BF06-94F9-C6A07EA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361" y="777240"/>
            <a:ext cx="10007278" cy="1283843"/>
          </a:xfrm>
        </p:spPr>
        <p:txBody>
          <a:bodyPr rtlCol="0" anchor="b" anchorCtr="0">
            <a:noAutofit/>
          </a:bodyPr>
          <a:lstStyle>
            <a:lvl1pPr algn="ctr">
              <a:defRPr lang="de-DE" sz="3600"/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47029" y="2261313"/>
            <a:ext cx="3275746" cy="36533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de-DE"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de-DE" sz="1800"/>
            </a:lvl2pPr>
            <a:lvl3pPr marL="9144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de-DE"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de-DE"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de-DE" sz="1800"/>
            </a:lvl5pPr>
          </a:lstStyle>
          <a:p>
            <a:pPr lvl="0" rtl="0"/>
            <a:r>
              <a:rPr lang="de-DE"/>
              <a:t>Klicken, um Inhalt hinzuzufügen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D6D8061D-18C3-4F4F-85EF-561633F58754}" type="datetimeFigureOut">
              <a:rPr lang="de-DE" smtClean="0"/>
              <a:t>12.03.2026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CBD12358-51D2-46B3-9BDE-DF29528B9454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C2AA9CA0-D45C-FE27-D4E4-DD219364E4F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50734" y="2261313"/>
            <a:ext cx="5594236" cy="365335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lang="de-DE" sz="1800"/>
            </a:lvl1pPr>
            <a:lvl2pPr marL="228600">
              <a:spcBef>
                <a:spcPts val="600"/>
              </a:spcBef>
              <a:spcAft>
                <a:spcPts val="600"/>
              </a:spcAft>
              <a:defRPr lang="de-DE" sz="1800"/>
            </a:lvl2pPr>
            <a:lvl3pPr marL="685800">
              <a:spcBef>
                <a:spcPts val="600"/>
              </a:spcBef>
              <a:spcAft>
                <a:spcPts val="600"/>
              </a:spcAft>
              <a:defRPr lang="de-DE" sz="1800"/>
            </a:lvl3pPr>
            <a:lvl4pPr marL="1143000">
              <a:spcBef>
                <a:spcPts val="600"/>
              </a:spcBef>
              <a:spcAft>
                <a:spcPts val="600"/>
              </a:spcAft>
              <a:defRPr lang="de-DE" sz="1800"/>
            </a:lvl4pPr>
            <a:lvl5pPr marL="1600200">
              <a:spcBef>
                <a:spcPts val="600"/>
              </a:spcBef>
              <a:spcAft>
                <a:spcPts val="600"/>
              </a:spcAft>
              <a:defRPr lang="de-DE" sz="1800"/>
            </a:lvl5pPr>
          </a:lstStyle>
          <a:p>
            <a:pPr lvl="0" rtl="0"/>
            <a:r>
              <a:rPr lang="de-DE"/>
              <a:t>Klicken, um Inhalt hinzuzufügen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5785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8">
            <a:extLst>
              <a:ext uri="{FF2B5EF4-FFF2-40B4-BE49-F238E27FC236}">
                <a16:creationId xmlns:a16="http://schemas.microsoft.com/office/drawing/2014/main" id="{F1219773-33FA-E4F9-4EAE-0764613F6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92817C37-9292-1CF3-6529-DEF717427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1275" y="1134320"/>
            <a:ext cx="4803494" cy="1956122"/>
          </a:xfrm>
        </p:spPr>
        <p:txBody>
          <a:bodyPr rtlCol="0" anchor="b">
            <a:noAutofit/>
          </a:bodyPr>
          <a:lstStyle>
            <a:lvl1pPr algn="l">
              <a:defRPr lang="de-DE" sz="3600"/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1275" y="3418271"/>
            <a:ext cx="4803494" cy="2305409"/>
          </a:xfrm>
        </p:spPr>
        <p:txBody>
          <a:bodyPr rtlCol="0">
            <a:noAutofit/>
          </a:bodyPr>
          <a:lstStyle>
            <a:lvl1pPr marL="0" indent="0" algn="l">
              <a:spcAft>
                <a:spcPts val="1000"/>
              </a:spcAft>
              <a:buNone/>
              <a:defRPr lang="de-DE" sz="1800"/>
            </a:lvl1pPr>
            <a:lvl2pPr marL="457200" indent="0" algn="ctr">
              <a:buNone/>
              <a:defRPr lang="de-DE" sz="2000"/>
            </a:lvl2pPr>
            <a:lvl3pPr marL="914400" indent="0" algn="ctr">
              <a:buNone/>
              <a:defRPr lang="de-DE" sz="1800"/>
            </a:lvl3pPr>
            <a:lvl4pPr marL="1371600" indent="0" algn="ctr">
              <a:buNone/>
              <a:defRPr lang="de-DE" sz="1600"/>
            </a:lvl4pPr>
            <a:lvl5pPr marL="1828800" indent="0" algn="ctr">
              <a:buNone/>
              <a:defRPr lang="de-DE" sz="1600"/>
            </a:lvl5pPr>
            <a:lvl6pPr marL="2286000" indent="0" algn="ctr">
              <a:buNone/>
              <a:defRPr lang="de-DE" sz="1600"/>
            </a:lvl6pPr>
            <a:lvl7pPr marL="2743200" indent="0" algn="ctr">
              <a:buNone/>
              <a:defRPr lang="de-DE" sz="1600"/>
            </a:lvl7pPr>
            <a:lvl8pPr marL="3200400" indent="0" algn="ctr">
              <a:buNone/>
              <a:defRPr lang="de-DE" sz="1600"/>
            </a:lvl8pPr>
            <a:lvl9pPr marL="3657600" indent="0" algn="ctr">
              <a:buNone/>
              <a:defRPr lang="de-DE" sz="1600"/>
            </a:lvl9pPr>
          </a:lstStyle>
          <a:p>
            <a:pPr lvl="0" rtl="0"/>
            <a:r>
              <a:rPr lang="de-DE"/>
              <a:t>Klicken Sie, um Text hinzuzufügen.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E5D7B0DF-23EB-406B-9FAA-0182626A91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08563" y="1146638"/>
            <a:ext cx="4389120" cy="4572000"/>
          </a:xfrm>
        </p:spPr>
        <p:txBody>
          <a:bodyPr rtlCol="0">
            <a:normAutofit/>
          </a:bodyPr>
          <a:lstStyle>
            <a:lvl1pPr marL="0" indent="0" algn="ctr">
              <a:buNone/>
              <a:defRPr lang="de-DE" sz="2000"/>
            </a:lvl1pPr>
          </a:lstStyle>
          <a:p>
            <a:pPr rtl="0"/>
            <a:r>
              <a:rPr lang="de-DE"/>
              <a:t>Bild durch Klicken auf Symbol hinzufügen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D6D8061D-18C3-4F4F-85EF-561633F58754}" type="datetimeFigureOut">
              <a:rPr lang="de-DE" smtClean="0"/>
              <a:t>12.03.2026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CBD12358-51D2-46B3-9BDE-DF29528B945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3727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e-DE"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fld id="{D6D8061D-18C3-4F4F-85EF-561633F58754}" type="datetimeFigureOut">
              <a:rPr lang="de-DE" noProof="0" smtClean="0"/>
              <a:t>12.03.2026</a:t>
            </a:fld>
            <a:endParaRPr lang="de-DE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de-DE"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endParaRPr lang="de-DE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fld id="{CBD12358-51D2-46B3-9BDE-DF29528B9454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8" r:id="rId3"/>
    <p:sldLayoutId id="2147483659" r:id="rId4"/>
    <p:sldLayoutId id="2147483650" r:id="rId5"/>
    <p:sldLayoutId id="2147483652" r:id="rId6"/>
    <p:sldLayoutId id="2147483662" r:id="rId7"/>
    <p:sldLayoutId id="2147483663" r:id="rId8"/>
    <p:sldLayoutId id="2147483649" r:id="rId9"/>
    <p:sldLayoutId id="2147483666" r:id="rId10"/>
    <p:sldLayoutId id="2147483664" r:id="rId11"/>
    <p:sldLayoutId id="2147483665" r:id="rId12"/>
    <p:sldLayoutId id="214748366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DE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de-DE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0047101-8D42-6100-9CEA-AEC0FAEAB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86000"/>
            <a:ext cx="9144000" cy="2286000"/>
          </a:xfrm>
          <a:noFill/>
        </p:spPr>
        <p:txBody>
          <a:bodyPr rtlCol="0">
            <a:noAutofit/>
          </a:bodyPr>
          <a:lstStyle>
            <a:defPPr>
              <a:defRPr lang="de-DE"/>
            </a:defPPr>
          </a:lstStyle>
          <a:p>
            <a:pPr rtl="0"/>
            <a:r>
              <a:rPr lang="de-DE" dirty="0"/>
              <a:t>TC Cottbus</a:t>
            </a:r>
            <a:br>
              <a:rPr lang="de-DE" dirty="0"/>
            </a:br>
            <a:br>
              <a:rPr lang="de-DE" dirty="0"/>
            </a:br>
            <a:r>
              <a:rPr lang="de-DE" dirty="0"/>
              <a:t>Miriam Kluttig</a:t>
            </a:r>
            <a:br>
              <a:rPr lang="de-DE" dirty="0"/>
            </a:br>
            <a:r>
              <a:rPr lang="de-DE" dirty="0"/>
              <a:t>„Von Verein zu Verein“</a:t>
            </a:r>
          </a:p>
        </p:txBody>
      </p:sp>
    </p:spTree>
    <p:extLst>
      <p:ext uri="{BB962C8B-B14F-4D97-AF65-F5344CB8AC3E}">
        <p14:creationId xmlns:p14="http://schemas.microsoft.com/office/powerpoint/2010/main" val="2083028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597" y="684529"/>
            <a:ext cx="8958805" cy="1077230"/>
          </a:xfrm>
          <a:noFill/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 dirty="0"/>
              <a:t>TC Cottbus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A33159-D030-2F82-A142-F759407283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616074" y="1975105"/>
            <a:ext cx="9311005" cy="4032504"/>
          </a:xfrm>
          <a:noFill/>
        </p:spPr>
        <p:txBody>
          <a:bodyPr vert="horz" lIns="91440" tIns="45720" rIns="91440" bIns="45720" rtlCol="0" anchor="t">
            <a:normAutofit/>
          </a:bodyPr>
          <a:lstStyle>
            <a:defPPr>
              <a:defRPr lang="de-DE"/>
            </a:defPPr>
          </a:lstStyle>
          <a:p>
            <a:pPr lvl="0"/>
            <a:r>
              <a:rPr lang="de-DE" sz="2400" i="1" dirty="0"/>
              <a:t>Kurzvorstellung Tennisclub Cottbus</a:t>
            </a:r>
          </a:p>
          <a:p>
            <a:pPr lvl="1"/>
            <a:r>
              <a:rPr lang="de-DE" dirty="0"/>
              <a:t>Einordnung des Vereins und aktueller Projekte im Bereich Nachhaltigkeit / Infrastruktur</a:t>
            </a:r>
          </a:p>
          <a:p>
            <a:pPr lvl="1"/>
            <a:r>
              <a:rPr lang="de-DE" dirty="0"/>
              <a:t>Motivation, sich mit Ressourcennutzung und Fördermöglichkeiten zu beschäftigen</a:t>
            </a:r>
            <a:br>
              <a:rPr lang="de-DE" dirty="0"/>
            </a:br>
            <a:endParaRPr lang="de-DE" dirty="0"/>
          </a:p>
          <a:p>
            <a:pPr lvl="0"/>
            <a:r>
              <a:rPr lang="de-DE" sz="2400" i="1" dirty="0"/>
              <a:t>Praxisbeispiel Ressourcennutzung / Weiterverwendung</a:t>
            </a:r>
          </a:p>
          <a:p>
            <a:pPr lvl="1"/>
            <a:r>
              <a:rPr lang="de-DE" dirty="0"/>
              <a:t>Nutzung der Stadion-Lichtmasken vom Lausitzpark als Beispiel für kreative Weiterverwendung von Materialien</a:t>
            </a:r>
          </a:p>
          <a:p>
            <a:pPr lvl="1"/>
            <a:r>
              <a:rPr lang="de-DE" dirty="0"/>
              <a:t>Zusammenarbeit mit lokalen Unternehmen / Gewerbe zur Weitergabe oder Zweitnutzung von Materialien</a:t>
            </a:r>
          </a:p>
          <a:p>
            <a:pPr lvl="1"/>
            <a:r>
              <a:rPr lang="de-DE" dirty="0"/>
              <a:t>Potenzial eines Material- und Ressourcenpools zwischen Sportvereinen</a:t>
            </a:r>
          </a:p>
        </p:txBody>
      </p:sp>
    </p:spTree>
    <p:extLst>
      <p:ext uri="{BB962C8B-B14F-4D97-AF65-F5344CB8AC3E}">
        <p14:creationId xmlns:p14="http://schemas.microsoft.com/office/powerpoint/2010/main" val="1667462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E28A7-5C75-9362-C69B-4F63CBBA2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2DFED-4845-6A0D-D7B0-D73A733B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597" y="684529"/>
            <a:ext cx="8958805" cy="1077230"/>
          </a:xfrm>
          <a:noFill/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 dirty="0"/>
              <a:t>TC Cottbus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35FC2F-F23C-2CAC-B820-C1782B7D930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616074" y="1975105"/>
            <a:ext cx="9311005" cy="4032504"/>
          </a:xfrm>
          <a:noFill/>
        </p:spPr>
        <p:txBody>
          <a:bodyPr vert="horz" lIns="91440" tIns="45720" rIns="91440" bIns="45720" rtlCol="0" anchor="t">
            <a:normAutofit/>
          </a:bodyPr>
          <a:lstStyle>
            <a:defPPr>
              <a:defRPr lang="de-DE"/>
            </a:defPPr>
          </a:lstStyle>
          <a:p>
            <a:pPr lvl="0"/>
            <a:r>
              <a:rPr lang="de-DE" sz="2400" i="1" dirty="0"/>
              <a:t>Fördermittel und Finanzierung von Vereinsprojekten</a:t>
            </a:r>
          </a:p>
          <a:p>
            <a:pPr lvl="1"/>
            <a:r>
              <a:rPr lang="de-DE" dirty="0"/>
              <a:t>Überblick über genutzte Förderprogramme (z. B. Goldener Plan Brandenburg)</a:t>
            </a:r>
          </a:p>
          <a:p>
            <a:pPr lvl="1"/>
            <a:r>
              <a:rPr lang="de-DE" dirty="0"/>
              <a:t>Erfahrungen im Antragsprozess</a:t>
            </a:r>
          </a:p>
          <a:p>
            <a:pPr lvl="1"/>
            <a:r>
              <a:rPr lang="de-DE" dirty="0"/>
              <a:t>Tipps für Vereine</a:t>
            </a:r>
            <a:br>
              <a:rPr lang="de-DE" dirty="0"/>
            </a:br>
            <a:endParaRPr lang="de-DE" dirty="0"/>
          </a:p>
          <a:p>
            <a:pPr lvl="0"/>
            <a:r>
              <a:rPr lang="de-DE" sz="2400" i="1" dirty="0"/>
              <a:t>Baurechtliche Perspektive </a:t>
            </a:r>
          </a:p>
          <a:p>
            <a:pPr lvl="1"/>
            <a:r>
              <a:rPr lang="de-DE" dirty="0"/>
              <a:t>Typische baurechtliche Fragen bei Sportanlagenprojekten</a:t>
            </a:r>
          </a:p>
          <a:p>
            <a:pPr lvl="1"/>
            <a:r>
              <a:rPr lang="de-DE" dirty="0"/>
              <a:t>Worauf Vereine bei Umbauten oder Neubauten achten sollten</a:t>
            </a:r>
          </a:p>
          <a:p>
            <a:r>
              <a:rPr lang="de-DE" dirty="0"/>
              <a:t>Genehmigungsprozesse und Abstimmung mit Behörden</a:t>
            </a:r>
          </a:p>
        </p:txBody>
      </p:sp>
    </p:spTree>
    <p:extLst>
      <p:ext uri="{BB962C8B-B14F-4D97-AF65-F5344CB8AC3E}">
        <p14:creationId xmlns:p14="http://schemas.microsoft.com/office/powerpoint/2010/main" val="311348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F6415-E49E-3B6E-B2C4-62E28D748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9AD789-F053-BEA7-2F89-0BFE338DD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597" y="684529"/>
            <a:ext cx="8958805" cy="1077230"/>
          </a:xfrm>
          <a:noFill/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 dirty="0"/>
              <a:t>TC Cottbus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54D000-E7F1-79D5-9D54-278B166FB7D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616074" y="1975105"/>
            <a:ext cx="9311005" cy="4032504"/>
          </a:xfrm>
          <a:noFill/>
        </p:spPr>
        <p:txBody>
          <a:bodyPr vert="horz" lIns="91440" tIns="45720" rIns="91440" bIns="45720" rtlCol="0" anchor="t">
            <a:normAutofit/>
          </a:bodyPr>
          <a:lstStyle>
            <a:defPPr>
              <a:defRPr lang="de-DE"/>
            </a:defPPr>
          </a:lstStyle>
          <a:p>
            <a:pPr lvl="0"/>
            <a:r>
              <a:rPr lang="de-DE" sz="2400" i="1" dirty="0"/>
              <a:t>Know-how im Verein nutzen</a:t>
            </a:r>
          </a:p>
          <a:p>
            <a:pPr lvl="1"/>
            <a:r>
              <a:rPr lang="de-DE" dirty="0"/>
              <a:t>Welche Kompetenzen häufig bereits im Verein vorhanden sind (z. B. Bau, Recht, Planung, Organisation)</a:t>
            </a:r>
          </a:p>
          <a:p>
            <a:pPr lvl="1"/>
            <a:r>
              <a:rPr lang="de-DE" dirty="0"/>
              <a:t>Aktive Ansprache von Mitgliedern mit Fachwissen und Aufbau kleiner Projektteams im Verein</a:t>
            </a:r>
          </a:p>
          <a:p>
            <a:pPr lvl="1"/>
            <a:r>
              <a:rPr lang="de-DE" dirty="0"/>
              <a:t>Wann externe Unterstützung sinnvoll ist</a:t>
            </a:r>
            <a:br>
              <a:rPr lang="de-DE" dirty="0"/>
            </a:br>
            <a:endParaRPr lang="de-DE" dirty="0"/>
          </a:p>
          <a:p>
            <a:pPr lvl="0"/>
            <a:r>
              <a:rPr lang="de-DE" sz="2400" i="1" dirty="0"/>
              <a:t>Wichtige regionale Ansprechpartner und Institutionen</a:t>
            </a:r>
          </a:p>
          <a:p>
            <a:pPr lvl="0"/>
            <a:r>
              <a:rPr lang="de-DE" sz="2400" i="1" dirty="0" err="1"/>
              <a:t>Lessons</a:t>
            </a:r>
            <a:r>
              <a:rPr lang="de-DE" sz="2400" i="1" dirty="0"/>
              <a:t> </a:t>
            </a:r>
            <a:r>
              <a:rPr lang="de-DE" sz="2400" i="1" dirty="0" err="1"/>
              <a:t>Learned</a:t>
            </a:r>
            <a:r>
              <a:rPr lang="de-DE" sz="2400" i="1" dirty="0"/>
              <a:t> / Tipps für andere Vereine</a:t>
            </a:r>
          </a:p>
        </p:txBody>
      </p:sp>
    </p:spTree>
    <p:extLst>
      <p:ext uri="{BB962C8B-B14F-4D97-AF65-F5344CB8AC3E}">
        <p14:creationId xmlns:p14="http://schemas.microsoft.com/office/powerpoint/2010/main" val="1579679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BAC361-0D7A-DC05-86B5-6DD77D32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75" y="92597"/>
            <a:ext cx="3905250" cy="3032567"/>
          </a:xfrm>
          <a:noFill/>
        </p:spPr>
        <p:txBody>
          <a:bodyPr rtlCol="0" anchor="b"/>
          <a:lstStyle>
            <a:defPPr>
              <a:defRPr lang="de-DE"/>
            </a:defPPr>
          </a:lstStyle>
          <a:p>
            <a:pPr rtl="0"/>
            <a:r>
              <a:rPr lang="de-DE"/>
              <a:t>Vielen Dank</a:t>
            </a:r>
          </a:p>
        </p:txBody>
      </p:sp>
    </p:spTree>
    <p:extLst>
      <p:ext uri="{BB962C8B-B14F-4D97-AF65-F5344CB8AC3E}">
        <p14:creationId xmlns:p14="http://schemas.microsoft.com/office/powerpoint/2010/main" val="611567175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">
  <a:themeElements>
    <a:clrScheme name="TM10081922">
      <a:dk1>
        <a:srgbClr val="000000"/>
      </a:dk1>
      <a:lt1>
        <a:srgbClr val="FFFFFF"/>
      </a:lt1>
      <a:dk2>
        <a:srgbClr val="435369"/>
      </a:dk2>
      <a:lt2>
        <a:srgbClr val="E7E5E5"/>
      </a:lt2>
      <a:accent1>
        <a:srgbClr val="F2E5D8"/>
      </a:accent1>
      <a:accent2>
        <a:srgbClr val="8C3A27"/>
      </a:accent2>
      <a:accent3>
        <a:srgbClr val="F0C8BC"/>
      </a:accent3>
      <a:accent4>
        <a:srgbClr val="D9A390"/>
      </a:accent4>
      <a:accent5>
        <a:srgbClr val="FFF6F4"/>
      </a:accent5>
      <a:accent6>
        <a:srgbClr val="183F1E"/>
      </a:accent6>
      <a:hlink>
        <a:srgbClr val="467886"/>
      </a:hlink>
      <a:folHlink>
        <a:srgbClr val="96607D"/>
      </a:folHlink>
    </a:clrScheme>
    <a:fontScheme name="Custom 100">
      <a:majorFont>
        <a:latin typeface="Tisa Offc Serif Pro"/>
        <a:ea typeface=""/>
        <a:cs typeface=""/>
      </a:majorFont>
      <a:minorFont>
        <a:latin typeface="Quir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72342534_TF10081922_Win32" id="{4A4DEA67-C2FD-467E-ABF8-A21657917D89}" vid="{05150529-33E6-4157-81DC-61745746ED33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FAF1DBB7-4BA2-49E3-BEC8-A38406CA50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B2D96AF-4C9E-4DD0-A165-CD22BB87D0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349358-775F-4CF9-9AE6-33A7901637E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{AF3E7CC1-DFE6-48AE-966C-C89A85053C04}tf10081922_win32</Template>
  <TotalTime>0</TotalTime>
  <Words>185</Words>
  <Application>Microsoft Office PowerPoint</Application>
  <PresentationFormat>Breitbild</PresentationFormat>
  <Paragraphs>31</Paragraphs>
  <Slides>5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1" baseType="lpstr">
      <vt:lpstr>Aptos</vt:lpstr>
      <vt:lpstr>Arial</vt:lpstr>
      <vt:lpstr>Calibri</vt:lpstr>
      <vt:lpstr>Quire Sans Pro Light</vt:lpstr>
      <vt:lpstr>Tisa Offc Serif Pro</vt:lpstr>
      <vt:lpstr>Benutzerdefiniert</vt:lpstr>
      <vt:lpstr>TC Cottbus  Miriam Kluttig „Von Verein zu Verein“</vt:lpstr>
      <vt:lpstr>TC Cottbus</vt:lpstr>
      <vt:lpstr>TC Cottbus</vt:lpstr>
      <vt:lpstr>TC Cottbus</vt:lpstr>
      <vt:lpstr>Vielen Dank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Jona Peters</dc:creator>
  <cp:lastModifiedBy>Jona Peters</cp:lastModifiedBy>
  <cp:revision>1</cp:revision>
  <dcterms:created xsi:type="dcterms:W3CDTF">2026-03-12T14:25:08Z</dcterms:created>
  <dcterms:modified xsi:type="dcterms:W3CDTF">2026-03-12T14:33:21Z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