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webextensions/webextension4.xml" ContentType="application/vnd.ms-office.webextension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6" r:id="rId3"/>
    <p:sldId id="259" r:id="rId4"/>
    <p:sldId id="292" r:id="rId5"/>
    <p:sldId id="293" r:id="rId6"/>
    <p:sldId id="280" r:id="rId7"/>
    <p:sldId id="258" r:id="rId8"/>
    <p:sldId id="277" r:id="rId9"/>
    <p:sldId id="289" r:id="rId10"/>
    <p:sldId id="288" r:id="rId11"/>
    <p:sldId id="256" r:id="rId12"/>
    <p:sldId id="290" r:id="rId13"/>
    <p:sldId id="260" r:id="rId14"/>
    <p:sldId id="291" r:id="rId15"/>
    <p:sldId id="284" r:id="rId16"/>
    <p:sldId id="263" r:id="rId17"/>
    <p:sldId id="261" r:id="rId18"/>
    <p:sldId id="285" r:id="rId19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CB0EB-25E1-48DE-BE3C-86011090A72E}" v="16" dt="2026-03-12T15:03:11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1" autoAdjust="0"/>
    <p:restoredTop sz="87051" autoAdjust="0"/>
  </p:normalViewPr>
  <p:slideViewPr>
    <p:cSldViewPr snapToGrid="0">
      <p:cViewPr>
        <p:scale>
          <a:sx n="58" d="100"/>
          <a:sy n="58" d="100"/>
        </p:scale>
        <p:origin x="83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 Peters" userId="1ad9331a-634e-490a-96f2-9b43ebe0792f" providerId="ADAL" clId="{B08D35EF-51B0-4376-B421-1812DCB34839}"/>
    <pc:docChg chg="undo custSel addSld delSld modSld">
      <pc:chgData name="Jona Peters" userId="1ad9331a-634e-490a-96f2-9b43ebe0792f" providerId="ADAL" clId="{B08D35EF-51B0-4376-B421-1812DCB34839}" dt="2026-03-13T08:08:30.692" v="130" actId="47"/>
      <pc:docMkLst>
        <pc:docMk/>
      </pc:docMkLst>
      <pc:sldChg chg="modSp mod">
        <pc:chgData name="Jona Peters" userId="1ad9331a-634e-490a-96f2-9b43ebe0792f" providerId="ADAL" clId="{B08D35EF-51B0-4376-B421-1812DCB34839}" dt="2026-03-12T13:55:39.969" v="27" actId="20577"/>
        <pc:sldMkLst>
          <pc:docMk/>
          <pc:sldMk cId="3740224079" sldId="280"/>
        </pc:sldMkLst>
        <pc:graphicFrameChg chg="modGraphic">
          <ac:chgData name="Jona Peters" userId="1ad9331a-634e-490a-96f2-9b43ebe0792f" providerId="ADAL" clId="{B08D35EF-51B0-4376-B421-1812DCB34839}" dt="2026-03-12T13:55:39.969" v="27" actId="20577"/>
          <ac:graphicFrameMkLst>
            <pc:docMk/>
            <pc:sldMk cId="3740224079" sldId="280"/>
            <ac:graphicFrameMk id="7" creationId="{6AE98B3D-280C-FBD8-C206-E252CC36A96F}"/>
          </ac:graphicFrameMkLst>
        </pc:graphicFrameChg>
      </pc:sldChg>
      <pc:sldChg chg="del">
        <pc:chgData name="Jona Peters" userId="1ad9331a-634e-490a-96f2-9b43ebe0792f" providerId="ADAL" clId="{B08D35EF-51B0-4376-B421-1812DCB34839}" dt="2026-03-13T08:08:30.692" v="130" actId="47"/>
        <pc:sldMkLst>
          <pc:docMk/>
          <pc:sldMk cId="30211819" sldId="283"/>
        </pc:sldMkLst>
      </pc:sldChg>
      <pc:sldChg chg="addSp delSp modSp mod modAnim">
        <pc:chgData name="Jona Peters" userId="1ad9331a-634e-490a-96f2-9b43ebe0792f" providerId="ADAL" clId="{B08D35EF-51B0-4376-B421-1812DCB34839}" dt="2026-03-12T15:03:11.471" v="112" actId="20577"/>
        <pc:sldMkLst>
          <pc:docMk/>
          <pc:sldMk cId="644122712" sldId="286"/>
        </pc:sldMkLst>
        <pc:spChg chg="mod">
          <ac:chgData name="Jona Peters" userId="1ad9331a-634e-490a-96f2-9b43ebe0792f" providerId="ADAL" clId="{B08D35EF-51B0-4376-B421-1812DCB34839}" dt="2026-03-12T15:03:11.471" v="112" actId="20577"/>
          <ac:spMkLst>
            <pc:docMk/>
            <pc:sldMk cId="644122712" sldId="286"/>
            <ac:spMk id="3" creationId="{B19BB2B3-6279-63C5-4EF9-80AAC43B198F}"/>
          </ac:spMkLst>
        </pc:spChg>
        <pc:picChg chg="add del mod">
          <ac:chgData name="Jona Peters" userId="1ad9331a-634e-490a-96f2-9b43ebe0792f" providerId="ADAL" clId="{B08D35EF-51B0-4376-B421-1812DCB34839}" dt="2026-03-12T13:54:51.303" v="1" actId="478"/>
          <ac:picMkLst>
            <pc:docMk/>
            <pc:sldMk cId="644122712" sldId="286"/>
            <ac:picMk id="6" creationId="{0182F0B1-E638-473F-7557-C2B76768E4F3}"/>
          </ac:picMkLst>
        </pc:picChg>
      </pc:sldChg>
      <pc:sldChg chg="modSp mod">
        <pc:chgData name="Jona Peters" userId="1ad9331a-634e-490a-96f2-9b43ebe0792f" providerId="ADAL" clId="{B08D35EF-51B0-4376-B421-1812DCB34839}" dt="2026-03-12T14:03:54.360" v="102" actId="1076"/>
        <pc:sldMkLst>
          <pc:docMk/>
          <pc:sldMk cId="460077174" sldId="288"/>
        </pc:sldMkLst>
        <pc:spChg chg="mod">
          <ac:chgData name="Jona Peters" userId="1ad9331a-634e-490a-96f2-9b43ebe0792f" providerId="ADAL" clId="{B08D35EF-51B0-4376-B421-1812DCB34839}" dt="2026-03-12T14:03:54.360" v="102" actId="1076"/>
          <ac:spMkLst>
            <pc:docMk/>
            <pc:sldMk cId="460077174" sldId="288"/>
            <ac:spMk id="2" creationId="{BF9455EB-4EB6-A406-C54B-9B9CBA4EBF36}"/>
          </ac:spMkLst>
        </pc:spChg>
        <pc:spChg chg="mod">
          <ac:chgData name="Jona Peters" userId="1ad9331a-634e-490a-96f2-9b43ebe0792f" providerId="ADAL" clId="{B08D35EF-51B0-4376-B421-1812DCB34839}" dt="2026-03-12T14:03:42.123" v="100" actId="27636"/>
          <ac:spMkLst>
            <pc:docMk/>
            <pc:sldMk cId="460077174" sldId="288"/>
            <ac:spMk id="3" creationId="{25BB4B1F-1208-6186-F30D-6A1F3899243D}"/>
          </ac:spMkLst>
        </pc:spChg>
      </pc:sldChg>
      <pc:sldChg chg="modSp mod">
        <pc:chgData name="Jona Peters" userId="1ad9331a-634e-490a-96f2-9b43ebe0792f" providerId="ADAL" clId="{B08D35EF-51B0-4376-B421-1812DCB34839}" dt="2026-03-13T08:08:17.006" v="129" actId="20577"/>
        <pc:sldMkLst>
          <pc:docMk/>
          <pc:sldMk cId="288715776" sldId="290"/>
        </pc:sldMkLst>
        <pc:spChg chg="mod">
          <ac:chgData name="Jona Peters" userId="1ad9331a-634e-490a-96f2-9b43ebe0792f" providerId="ADAL" clId="{B08D35EF-51B0-4376-B421-1812DCB34839}" dt="2026-03-13T08:08:17.006" v="129" actId="20577"/>
          <ac:spMkLst>
            <pc:docMk/>
            <pc:sldMk cId="288715776" sldId="290"/>
            <ac:spMk id="2" creationId="{1D8E8189-EDA8-3179-9637-2A51BF9F9984}"/>
          </ac:spMkLst>
        </pc:spChg>
      </pc:sldChg>
      <pc:sldChg chg="add del">
        <pc:chgData name="Jona Peters" userId="1ad9331a-634e-490a-96f2-9b43ebe0792f" providerId="ADAL" clId="{B08D35EF-51B0-4376-B421-1812DCB34839}" dt="2026-03-12T14:20:35.993" v="104" actId="47"/>
        <pc:sldMkLst>
          <pc:docMk/>
          <pc:sldMk cId="716029317" sldId="294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maschutz.de/de/foerderung-der-nki/foerderkompass" TargetMode="External"/><Relationship Id="rId2" Type="http://schemas.openxmlformats.org/officeDocument/2006/relationships/hyperlink" Target="https://www.flb.de/seite/682718/finanzierung-von-vereinsprojekten-f%C3%B6rderm%C3%B6glichkeiten-im-%C3%BCberblick.html" TargetMode="External"/><Relationship Id="rId1" Type="http://schemas.openxmlformats.org/officeDocument/2006/relationships/hyperlink" Target="https://qlee.eu/angebote/foerderkompass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maschutz.de/de/foerderung-der-nki/foerderkompass" TargetMode="External"/><Relationship Id="rId2" Type="http://schemas.openxmlformats.org/officeDocument/2006/relationships/hyperlink" Target="https://www.flb.de/seite/682718/finanzierung-von-vereinsprojekten-f%C3%B6rderm%C3%B6glichkeiten-im-%C3%BCberblick.html" TargetMode="External"/><Relationship Id="rId1" Type="http://schemas.openxmlformats.org/officeDocument/2006/relationships/hyperlink" Target="https://qlee.eu/angebote/foerderkompas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9231B-7E3B-4187-882A-2C3048D1C13A}" type="doc">
      <dgm:prSet loTypeId="urn:microsoft.com/office/officeart/2005/8/layout/hProcess1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81EA03A6-C273-48EC-98B8-D0AFD7E01FF5}">
      <dgm:prSet phldrT="[Text]" phldr="0"/>
      <dgm:spPr/>
      <dgm:t>
        <a:bodyPr/>
        <a:lstStyle/>
        <a:p>
          <a:r>
            <a:rPr lang="de-DE" b="1" dirty="0"/>
            <a:t>2020</a:t>
          </a:r>
          <a:br>
            <a:rPr lang="de-DE" dirty="0"/>
          </a:br>
          <a:r>
            <a:rPr lang="de-DE" dirty="0"/>
            <a:t>Strukturwandel in der Lausitz </a:t>
          </a:r>
        </a:p>
      </dgm:t>
    </dgm:pt>
    <dgm:pt modelId="{1F9DD1DF-7D73-4BA4-AC36-673794430782}" type="parTrans" cxnId="{A14C79C0-C784-45E6-B6B3-B1F2EAC6D2CF}">
      <dgm:prSet/>
      <dgm:spPr/>
      <dgm:t>
        <a:bodyPr/>
        <a:lstStyle/>
        <a:p>
          <a:endParaRPr lang="de-DE"/>
        </a:p>
      </dgm:t>
    </dgm:pt>
    <dgm:pt modelId="{FB66B465-7D1B-4F95-8B6E-E9F5C8AF8F00}" type="sibTrans" cxnId="{A14C79C0-C784-45E6-B6B3-B1F2EAC6D2CF}">
      <dgm:prSet/>
      <dgm:spPr/>
      <dgm:t>
        <a:bodyPr/>
        <a:lstStyle/>
        <a:p>
          <a:endParaRPr lang="de-DE"/>
        </a:p>
      </dgm:t>
    </dgm:pt>
    <dgm:pt modelId="{65FC8B1E-E444-41DA-8757-2F124B3381F4}">
      <dgm:prSet phldrT="[Text]" phldr="0"/>
      <dgm:spPr/>
      <dgm:t>
        <a:bodyPr/>
        <a:lstStyle/>
        <a:p>
          <a:r>
            <a:rPr lang="de-DE" b="1" dirty="0"/>
            <a:t>Q4 2025 </a:t>
          </a:r>
          <a:r>
            <a:rPr lang="de-DE" dirty="0"/>
            <a:t>Vollständige Aufnahme der Arbeit</a:t>
          </a:r>
        </a:p>
      </dgm:t>
    </dgm:pt>
    <dgm:pt modelId="{736AF719-591C-424A-B663-247C4DF3C0AD}" type="parTrans" cxnId="{659E5AB0-93BE-4125-A836-219B5F9F62E7}">
      <dgm:prSet/>
      <dgm:spPr/>
      <dgm:t>
        <a:bodyPr/>
        <a:lstStyle/>
        <a:p>
          <a:endParaRPr lang="de-DE"/>
        </a:p>
      </dgm:t>
    </dgm:pt>
    <dgm:pt modelId="{9FACEA18-588A-4604-8B64-404FCA3F2FD5}" type="sibTrans" cxnId="{659E5AB0-93BE-4125-A836-219B5F9F62E7}">
      <dgm:prSet/>
      <dgm:spPr/>
      <dgm:t>
        <a:bodyPr/>
        <a:lstStyle/>
        <a:p>
          <a:endParaRPr lang="de-DE"/>
        </a:p>
      </dgm:t>
    </dgm:pt>
    <dgm:pt modelId="{1EF6929A-5087-468B-A20B-9B138356A6F5}">
      <dgm:prSet phldrT="[Text]" phldr="0"/>
      <dgm:spPr/>
      <dgm:t>
        <a:bodyPr/>
        <a:lstStyle/>
        <a:p>
          <a:r>
            <a:rPr lang="de-DE" b="1" dirty="0"/>
            <a:t>Heute </a:t>
          </a:r>
          <a:br>
            <a:rPr lang="de-DE" b="1" dirty="0"/>
          </a:br>
          <a:r>
            <a:rPr lang="de-DE" dirty="0"/>
            <a:t>1. Netzwerktreffen</a:t>
          </a:r>
        </a:p>
      </dgm:t>
    </dgm:pt>
    <dgm:pt modelId="{1ADBF9CB-4BCD-44E9-A1A0-AA602AF388F3}" type="parTrans" cxnId="{8BF7D5CA-7961-41D3-BC6C-614A14623929}">
      <dgm:prSet/>
      <dgm:spPr/>
      <dgm:t>
        <a:bodyPr/>
        <a:lstStyle/>
        <a:p>
          <a:endParaRPr lang="de-DE"/>
        </a:p>
      </dgm:t>
    </dgm:pt>
    <dgm:pt modelId="{57695841-5265-4367-B7D6-6F871D7F6DB5}" type="sibTrans" cxnId="{8BF7D5CA-7961-41D3-BC6C-614A14623929}">
      <dgm:prSet/>
      <dgm:spPr/>
      <dgm:t>
        <a:bodyPr/>
        <a:lstStyle/>
        <a:p>
          <a:endParaRPr lang="de-DE"/>
        </a:p>
      </dgm:t>
    </dgm:pt>
    <dgm:pt modelId="{9FE74B9A-01C3-4DEE-B29E-C2EC00E9CB4C}">
      <dgm:prSet phldrT="[Text]" phldr="0"/>
      <dgm:spPr/>
      <dgm:t>
        <a:bodyPr/>
        <a:lstStyle/>
        <a:p>
          <a:r>
            <a:rPr lang="de-DE" dirty="0"/>
            <a:t>4-köpfiges Team</a:t>
          </a:r>
        </a:p>
      </dgm:t>
    </dgm:pt>
    <dgm:pt modelId="{6CD61ED3-4EBE-459C-B6CF-DE264D39AFD2}" type="parTrans" cxnId="{802DA0EA-9A80-4A68-97D7-0FDBBB8D456E}">
      <dgm:prSet/>
      <dgm:spPr/>
      <dgm:t>
        <a:bodyPr/>
        <a:lstStyle/>
        <a:p>
          <a:endParaRPr lang="de-DE"/>
        </a:p>
      </dgm:t>
    </dgm:pt>
    <dgm:pt modelId="{67C96595-6174-462D-A6AD-F4C832FF1332}" type="sibTrans" cxnId="{802DA0EA-9A80-4A68-97D7-0FDBBB8D456E}">
      <dgm:prSet/>
      <dgm:spPr/>
      <dgm:t>
        <a:bodyPr/>
        <a:lstStyle/>
        <a:p>
          <a:endParaRPr lang="de-DE"/>
        </a:p>
      </dgm:t>
    </dgm:pt>
    <dgm:pt modelId="{86F97159-2727-42B7-A455-E5DEE4A6EC14}">
      <dgm:prSet phldrT="[Text]" phldr="0"/>
      <dgm:spPr/>
      <dgm:t>
        <a:bodyPr/>
        <a:lstStyle/>
        <a:p>
          <a:r>
            <a:rPr lang="de-DE" dirty="0"/>
            <a:t>Büroräume im Medienhaus Cottbus</a:t>
          </a:r>
        </a:p>
      </dgm:t>
    </dgm:pt>
    <dgm:pt modelId="{6C0D55B4-43FC-4F7D-9B55-25E14FFE841C}" type="parTrans" cxnId="{7B42DAFF-89D2-4FBE-A146-9E7B6B619C7A}">
      <dgm:prSet/>
      <dgm:spPr/>
      <dgm:t>
        <a:bodyPr/>
        <a:lstStyle/>
        <a:p>
          <a:endParaRPr lang="de-DE"/>
        </a:p>
      </dgm:t>
    </dgm:pt>
    <dgm:pt modelId="{102F67C2-B37A-4E5A-A2C4-23778B13FF69}" type="sibTrans" cxnId="{7B42DAFF-89D2-4FBE-A146-9E7B6B619C7A}">
      <dgm:prSet/>
      <dgm:spPr/>
      <dgm:t>
        <a:bodyPr/>
        <a:lstStyle/>
        <a:p>
          <a:endParaRPr lang="de-DE"/>
        </a:p>
      </dgm:t>
    </dgm:pt>
    <dgm:pt modelId="{930C352A-C8A6-41EF-B0A2-56A0BD765A18}">
      <dgm:prSet phldrT="[Text]" phldr="0"/>
      <dgm:spPr/>
      <dgm:t>
        <a:bodyPr/>
        <a:lstStyle/>
        <a:p>
          <a:r>
            <a:rPr lang="de-DE" b="1" dirty="0"/>
            <a:t>02.03.2023 </a:t>
          </a:r>
          <a:r>
            <a:rPr lang="de-DE" dirty="0"/>
            <a:t>Auftaktsitzung zur Gründung eines Netzwerkbüros für Nachhaltigkeit im Sport in der Lausitz</a:t>
          </a:r>
        </a:p>
      </dgm:t>
    </dgm:pt>
    <dgm:pt modelId="{DD4715B9-F68F-4F07-9CBB-41EE0D414755}" type="parTrans" cxnId="{8E875A5B-AD71-40EF-B411-779F1AEE4604}">
      <dgm:prSet/>
      <dgm:spPr/>
      <dgm:t>
        <a:bodyPr/>
        <a:lstStyle/>
        <a:p>
          <a:endParaRPr lang="de-DE"/>
        </a:p>
      </dgm:t>
    </dgm:pt>
    <dgm:pt modelId="{64736801-82EE-4F7E-8FBD-75C6B93DD044}" type="sibTrans" cxnId="{8E875A5B-AD71-40EF-B411-779F1AEE4604}">
      <dgm:prSet/>
      <dgm:spPr/>
      <dgm:t>
        <a:bodyPr/>
        <a:lstStyle/>
        <a:p>
          <a:endParaRPr lang="de-DE"/>
        </a:p>
      </dgm:t>
    </dgm:pt>
    <dgm:pt modelId="{C62C32AC-C1B8-4B57-877F-FF77F24D3ADA}">
      <dgm:prSet phldrT="[Text]" phldr="0"/>
      <dgm:spPr/>
      <dgm:t>
        <a:bodyPr/>
        <a:lstStyle/>
        <a:p>
          <a:r>
            <a:rPr lang="de-DE" dirty="0"/>
            <a:t>Beginn STARK-Projekte, die den Ausstieg aus der Kohle bis 2038 unterstützen und neue regionale Entwicklungsperspektiven schaffen.</a:t>
          </a:r>
        </a:p>
      </dgm:t>
    </dgm:pt>
    <dgm:pt modelId="{1F2C28FA-D337-45D4-B849-D28DE6BE309A}" type="parTrans" cxnId="{1DDF7B56-DC26-4D65-92DD-D326DBAADD15}">
      <dgm:prSet/>
      <dgm:spPr/>
      <dgm:t>
        <a:bodyPr/>
        <a:lstStyle/>
        <a:p>
          <a:endParaRPr lang="de-DE"/>
        </a:p>
      </dgm:t>
    </dgm:pt>
    <dgm:pt modelId="{DEF21692-E5AA-4C64-9532-CED9A6BE84A6}" type="sibTrans" cxnId="{1DDF7B56-DC26-4D65-92DD-D326DBAADD15}">
      <dgm:prSet/>
      <dgm:spPr/>
      <dgm:t>
        <a:bodyPr/>
        <a:lstStyle/>
        <a:p>
          <a:endParaRPr lang="de-DE"/>
        </a:p>
      </dgm:t>
    </dgm:pt>
    <dgm:pt modelId="{BBB014F3-1EED-4052-BDE3-8A258D592BC0}">
      <dgm:prSet phldrT="[Text]" phldr="0"/>
      <dgm:spPr/>
      <dgm:t>
        <a:bodyPr/>
        <a:lstStyle/>
        <a:p>
          <a:r>
            <a:rPr lang="de-DE" dirty="0"/>
            <a:t>Gefördert bis Ende 2028</a:t>
          </a:r>
        </a:p>
      </dgm:t>
    </dgm:pt>
    <dgm:pt modelId="{5D7535B2-0962-4460-B4CC-6E5380A152CF}" type="parTrans" cxnId="{1A88DAF5-4D56-4B2B-8AE5-5CFE7C06F056}">
      <dgm:prSet/>
      <dgm:spPr/>
      <dgm:t>
        <a:bodyPr/>
        <a:lstStyle/>
        <a:p>
          <a:endParaRPr lang="de-DE"/>
        </a:p>
      </dgm:t>
    </dgm:pt>
    <dgm:pt modelId="{0A607879-56D4-4EED-B13A-8C0BC323425C}" type="sibTrans" cxnId="{1A88DAF5-4D56-4B2B-8AE5-5CFE7C06F056}">
      <dgm:prSet/>
      <dgm:spPr/>
      <dgm:t>
        <a:bodyPr/>
        <a:lstStyle/>
        <a:p>
          <a:endParaRPr lang="de-DE"/>
        </a:p>
      </dgm:t>
    </dgm:pt>
    <dgm:pt modelId="{82D7B2D6-22CF-42F2-8A17-43FF117B3993}" type="pres">
      <dgm:prSet presAssocID="{FAA9231B-7E3B-4187-882A-2C3048D1C13A}" presName="Name0" presStyleCnt="0">
        <dgm:presLayoutVars>
          <dgm:dir/>
          <dgm:resizeHandles val="exact"/>
        </dgm:presLayoutVars>
      </dgm:prSet>
      <dgm:spPr/>
    </dgm:pt>
    <dgm:pt modelId="{2764D910-F488-498E-8F2B-093ADA0FC148}" type="pres">
      <dgm:prSet presAssocID="{FAA9231B-7E3B-4187-882A-2C3048D1C13A}" presName="arrow" presStyleLbl="bgShp" presStyleIdx="0" presStyleCnt="1" custLinFactNeighborY="0"/>
      <dgm:spPr/>
    </dgm:pt>
    <dgm:pt modelId="{42EC6E48-0582-41D2-BDD6-240EFE544298}" type="pres">
      <dgm:prSet presAssocID="{FAA9231B-7E3B-4187-882A-2C3048D1C13A}" presName="points" presStyleCnt="0"/>
      <dgm:spPr/>
    </dgm:pt>
    <dgm:pt modelId="{F5BD9A37-DABC-4FF0-923B-19D15FF2C1DC}" type="pres">
      <dgm:prSet presAssocID="{81EA03A6-C273-48EC-98B8-D0AFD7E01FF5}" presName="compositeA" presStyleCnt="0"/>
      <dgm:spPr/>
    </dgm:pt>
    <dgm:pt modelId="{F5582915-3E30-41BC-811B-D2BCFE19137E}" type="pres">
      <dgm:prSet presAssocID="{81EA03A6-C273-48EC-98B8-D0AFD7E01FF5}" presName="textA" presStyleLbl="revTx" presStyleIdx="0" presStyleCnt="4">
        <dgm:presLayoutVars>
          <dgm:bulletEnabled val="1"/>
        </dgm:presLayoutVars>
      </dgm:prSet>
      <dgm:spPr/>
    </dgm:pt>
    <dgm:pt modelId="{1AC0FB01-FA04-4F53-BA9C-6FA2249FD28F}" type="pres">
      <dgm:prSet presAssocID="{81EA03A6-C273-48EC-98B8-D0AFD7E01FF5}" presName="circleA" presStyleLbl="node1" presStyleIdx="0" presStyleCnt="4"/>
      <dgm:spPr/>
    </dgm:pt>
    <dgm:pt modelId="{F75C1384-0B86-43C5-8960-FE87430DEBA6}" type="pres">
      <dgm:prSet presAssocID="{81EA03A6-C273-48EC-98B8-D0AFD7E01FF5}" presName="spaceA" presStyleCnt="0"/>
      <dgm:spPr/>
    </dgm:pt>
    <dgm:pt modelId="{1E121D60-D3FE-4C3C-BD4C-39BDE8CEAB08}" type="pres">
      <dgm:prSet presAssocID="{FB66B465-7D1B-4F95-8B6E-E9F5C8AF8F00}" presName="space" presStyleCnt="0"/>
      <dgm:spPr/>
    </dgm:pt>
    <dgm:pt modelId="{A90A04CE-F9F1-4E5E-B8A9-9D264F6DF24F}" type="pres">
      <dgm:prSet presAssocID="{930C352A-C8A6-41EF-B0A2-56A0BD765A18}" presName="compositeB" presStyleCnt="0"/>
      <dgm:spPr/>
    </dgm:pt>
    <dgm:pt modelId="{3BD84C3C-3B19-4566-8BE0-89F76845B443}" type="pres">
      <dgm:prSet presAssocID="{930C352A-C8A6-41EF-B0A2-56A0BD765A18}" presName="textB" presStyleLbl="revTx" presStyleIdx="1" presStyleCnt="4">
        <dgm:presLayoutVars>
          <dgm:bulletEnabled val="1"/>
        </dgm:presLayoutVars>
      </dgm:prSet>
      <dgm:spPr/>
    </dgm:pt>
    <dgm:pt modelId="{E0416E74-9A6A-4A5F-8944-6B5701D4F80D}" type="pres">
      <dgm:prSet presAssocID="{930C352A-C8A6-41EF-B0A2-56A0BD765A18}" presName="circleB" presStyleLbl="node1" presStyleIdx="1" presStyleCnt="4"/>
      <dgm:spPr/>
    </dgm:pt>
    <dgm:pt modelId="{D55C8C51-7222-4DED-9038-2D63EAD49BBF}" type="pres">
      <dgm:prSet presAssocID="{930C352A-C8A6-41EF-B0A2-56A0BD765A18}" presName="spaceB" presStyleCnt="0"/>
      <dgm:spPr/>
    </dgm:pt>
    <dgm:pt modelId="{B6D7BD96-C614-439C-8D38-03D52AB4ECC1}" type="pres">
      <dgm:prSet presAssocID="{64736801-82EE-4F7E-8FBD-75C6B93DD044}" presName="space" presStyleCnt="0"/>
      <dgm:spPr/>
    </dgm:pt>
    <dgm:pt modelId="{727F8245-034F-4FFD-9286-0B1CD9A34561}" type="pres">
      <dgm:prSet presAssocID="{65FC8B1E-E444-41DA-8757-2F124B3381F4}" presName="compositeA" presStyleCnt="0"/>
      <dgm:spPr/>
    </dgm:pt>
    <dgm:pt modelId="{58E6D72D-3035-421F-B436-14F3604A2BCF}" type="pres">
      <dgm:prSet presAssocID="{65FC8B1E-E444-41DA-8757-2F124B3381F4}" presName="textA" presStyleLbl="revTx" presStyleIdx="2" presStyleCnt="4">
        <dgm:presLayoutVars>
          <dgm:bulletEnabled val="1"/>
        </dgm:presLayoutVars>
      </dgm:prSet>
      <dgm:spPr/>
    </dgm:pt>
    <dgm:pt modelId="{8B223711-B541-45CE-A721-7031F82392FD}" type="pres">
      <dgm:prSet presAssocID="{65FC8B1E-E444-41DA-8757-2F124B3381F4}" presName="circleA" presStyleLbl="node1" presStyleIdx="2" presStyleCnt="4"/>
      <dgm:spPr/>
    </dgm:pt>
    <dgm:pt modelId="{F9956B36-A5FD-4F7D-A023-65F9B47FB1A4}" type="pres">
      <dgm:prSet presAssocID="{65FC8B1E-E444-41DA-8757-2F124B3381F4}" presName="spaceA" presStyleCnt="0"/>
      <dgm:spPr/>
    </dgm:pt>
    <dgm:pt modelId="{B7F59178-A9E7-466A-A5DC-A1898C439A8A}" type="pres">
      <dgm:prSet presAssocID="{9FACEA18-588A-4604-8B64-404FCA3F2FD5}" presName="space" presStyleCnt="0"/>
      <dgm:spPr/>
    </dgm:pt>
    <dgm:pt modelId="{77BB6EEE-FABC-43F8-8E59-40C033F3D4DF}" type="pres">
      <dgm:prSet presAssocID="{1EF6929A-5087-468B-A20B-9B138356A6F5}" presName="compositeB" presStyleCnt="0"/>
      <dgm:spPr/>
    </dgm:pt>
    <dgm:pt modelId="{33AC2E8E-36BB-43D1-8CB7-A5330A24AD09}" type="pres">
      <dgm:prSet presAssocID="{1EF6929A-5087-468B-A20B-9B138356A6F5}" presName="textB" presStyleLbl="revTx" presStyleIdx="3" presStyleCnt="4">
        <dgm:presLayoutVars>
          <dgm:bulletEnabled val="1"/>
        </dgm:presLayoutVars>
      </dgm:prSet>
      <dgm:spPr/>
    </dgm:pt>
    <dgm:pt modelId="{85E1C132-62AB-42A6-9795-5ED432015CE4}" type="pres">
      <dgm:prSet presAssocID="{1EF6929A-5087-468B-A20B-9B138356A6F5}" presName="circleB" presStyleLbl="node1" presStyleIdx="3" presStyleCnt="4"/>
      <dgm:spPr/>
    </dgm:pt>
    <dgm:pt modelId="{0562D1DA-DA09-47A6-B0FA-BDED7BA0881F}" type="pres">
      <dgm:prSet presAssocID="{1EF6929A-5087-468B-A20B-9B138356A6F5}" presName="spaceB" presStyleCnt="0"/>
      <dgm:spPr/>
    </dgm:pt>
  </dgm:ptLst>
  <dgm:cxnLst>
    <dgm:cxn modelId="{FA462F07-C782-4C97-BADB-80A678B7C77E}" type="presOf" srcId="{BBB014F3-1EED-4052-BDE3-8A258D592BC0}" destId="{58E6D72D-3035-421F-B436-14F3604A2BCF}" srcOrd="0" destOrd="3" presId="urn:microsoft.com/office/officeart/2005/8/layout/hProcess11"/>
    <dgm:cxn modelId="{AC9EF240-A4AF-4091-977C-0EAF83DD4037}" type="presOf" srcId="{81EA03A6-C273-48EC-98B8-D0AFD7E01FF5}" destId="{F5582915-3E30-41BC-811B-D2BCFE19137E}" srcOrd="0" destOrd="0" presId="urn:microsoft.com/office/officeart/2005/8/layout/hProcess11"/>
    <dgm:cxn modelId="{8E875A5B-AD71-40EF-B411-779F1AEE4604}" srcId="{FAA9231B-7E3B-4187-882A-2C3048D1C13A}" destId="{930C352A-C8A6-41EF-B0A2-56A0BD765A18}" srcOrd="1" destOrd="0" parTransId="{DD4715B9-F68F-4F07-9CBB-41EE0D414755}" sibTransId="{64736801-82EE-4F7E-8FBD-75C6B93DD044}"/>
    <dgm:cxn modelId="{D9B4C148-34B9-4FF4-AD66-AB6166599486}" type="presOf" srcId="{86F97159-2727-42B7-A455-E5DEE4A6EC14}" destId="{58E6D72D-3035-421F-B436-14F3604A2BCF}" srcOrd="0" destOrd="2" presId="urn:microsoft.com/office/officeart/2005/8/layout/hProcess11"/>
    <dgm:cxn modelId="{6030974C-E5DA-434E-8AA3-5CA258ED49A7}" type="presOf" srcId="{9FE74B9A-01C3-4DEE-B29E-C2EC00E9CB4C}" destId="{58E6D72D-3035-421F-B436-14F3604A2BCF}" srcOrd="0" destOrd="1" presId="urn:microsoft.com/office/officeart/2005/8/layout/hProcess11"/>
    <dgm:cxn modelId="{5409AB6E-B64E-4F61-AA12-2B901033AEC6}" type="presOf" srcId="{930C352A-C8A6-41EF-B0A2-56A0BD765A18}" destId="{3BD84C3C-3B19-4566-8BE0-89F76845B443}" srcOrd="0" destOrd="0" presId="urn:microsoft.com/office/officeart/2005/8/layout/hProcess11"/>
    <dgm:cxn modelId="{1DDF7B56-DC26-4D65-92DD-D326DBAADD15}" srcId="{81EA03A6-C273-48EC-98B8-D0AFD7E01FF5}" destId="{C62C32AC-C1B8-4B57-877F-FF77F24D3ADA}" srcOrd="0" destOrd="0" parTransId="{1F2C28FA-D337-45D4-B849-D28DE6BE309A}" sibTransId="{DEF21692-E5AA-4C64-9532-CED9A6BE84A6}"/>
    <dgm:cxn modelId="{A421BF82-FAF1-40B1-B420-BA53F88D55DD}" type="presOf" srcId="{FAA9231B-7E3B-4187-882A-2C3048D1C13A}" destId="{82D7B2D6-22CF-42F2-8A17-43FF117B3993}" srcOrd="0" destOrd="0" presId="urn:microsoft.com/office/officeart/2005/8/layout/hProcess11"/>
    <dgm:cxn modelId="{659E5AB0-93BE-4125-A836-219B5F9F62E7}" srcId="{FAA9231B-7E3B-4187-882A-2C3048D1C13A}" destId="{65FC8B1E-E444-41DA-8757-2F124B3381F4}" srcOrd="2" destOrd="0" parTransId="{736AF719-591C-424A-B663-247C4DF3C0AD}" sibTransId="{9FACEA18-588A-4604-8B64-404FCA3F2FD5}"/>
    <dgm:cxn modelId="{DC718EBE-4CA7-4443-9DFF-EF8AA83F0339}" type="presOf" srcId="{1EF6929A-5087-468B-A20B-9B138356A6F5}" destId="{33AC2E8E-36BB-43D1-8CB7-A5330A24AD09}" srcOrd="0" destOrd="0" presId="urn:microsoft.com/office/officeart/2005/8/layout/hProcess11"/>
    <dgm:cxn modelId="{A14C79C0-C784-45E6-B6B3-B1F2EAC6D2CF}" srcId="{FAA9231B-7E3B-4187-882A-2C3048D1C13A}" destId="{81EA03A6-C273-48EC-98B8-D0AFD7E01FF5}" srcOrd="0" destOrd="0" parTransId="{1F9DD1DF-7D73-4BA4-AC36-673794430782}" sibTransId="{FB66B465-7D1B-4F95-8B6E-E9F5C8AF8F00}"/>
    <dgm:cxn modelId="{8BF7D5CA-7961-41D3-BC6C-614A14623929}" srcId="{FAA9231B-7E3B-4187-882A-2C3048D1C13A}" destId="{1EF6929A-5087-468B-A20B-9B138356A6F5}" srcOrd="3" destOrd="0" parTransId="{1ADBF9CB-4BCD-44E9-A1A0-AA602AF388F3}" sibTransId="{57695841-5265-4367-B7D6-6F871D7F6DB5}"/>
    <dgm:cxn modelId="{F6E3EEE3-3C67-4501-8B89-E0CCE11F0EC3}" type="presOf" srcId="{65FC8B1E-E444-41DA-8757-2F124B3381F4}" destId="{58E6D72D-3035-421F-B436-14F3604A2BCF}" srcOrd="0" destOrd="0" presId="urn:microsoft.com/office/officeart/2005/8/layout/hProcess11"/>
    <dgm:cxn modelId="{802DA0EA-9A80-4A68-97D7-0FDBBB8D456E}" srcId="{65FC8B1E-E444-41DA-8757-2F124B3381F4}" destId="{9FE74B9A-01C3-4DEE-B29E-C2EC00E9CB4C}" srcOrd="0" destOrd="0" parTransId="{6CD61ED3-4EBE-459C-B6CF-DE264D39AFD2}" sibTransId="{67C96595-6174-462D-A6AD-F4C832FF1332}"/>
    <dgm:cxn modelId="{1A88DAF5-4D56-4B2B-8AE5-5CFE7C06F056}" srcId="{65FC8B1E-E444-41DA-8757-2F124B3381F4}" destId="{BBB014F3-1EED-4052-BDE3-8A258D592BC0}" srcOrd="2" destOrd="0" parTransId="{5D7535B2-0962-4460-B4CC-6E5380A152CF}" sibTransId="{0A607879-56D4-4EED-B13A-8C0BC323425C}"/>
    <dgm:cxn modelId="{B228FEFC-1F7C-4C81-9DAD-B2ABF9CE1C86}" type="presOf" srcId="{C62C32AC-C1B8-4B57-877F-FF77F24D3ADA}" destId="{F5582915-3E30-41BC-811B-D2BCFE19137E}" srcOrd="0" destOrd="1" presId="urn:microsoft.com/office/officeart/2005/8/layout/hProcess11"/>
    <dgm:cxn modelId="{7B42DAFF-89D2-4FBE-A146-9E7B6B619C7A}" srcId="{65FC8B1E-E444-41DA-8757-2F124B3381F4}" destId="{86F97159-2727-42B7-A455-E5DEE4A6EC14}" srcOrd="1" destOrd="0" parTransId="{6C0D55B4-43FC-4F7D-9B55-25E14FFE841C}" sibTransId="{102F67C2-B37A-4E5A-A2C4-23778B13FF69}"/>
    <dgm:cxn modelId="{735B2B46-4068-4763-ADFC-5A607765A8BE}" type="presParOf" srcId="{82D7B2D6-22CF-42F2-8A17-43FF117B3993}" destId="{2764D910-F488-498E-8F2B-093ADA0FC148}" srcOrd="0" destOrd="0" presId="urn:microsoft.com/office/officeart/2005/8/layout/hProcess11"/>
    <dgm:cxn modelId="{334FC345-B654-4AE2-97FB-85F4ABAAD96C}" type="presParOf" srcId="{82D7B2D6-22CF-42F2-8A17-43FF117B3993}" destId="{42EC6E48-0582-41D2-BDD6-240EFE544298}" srcOrd="1" destOrd="0" presId="urn:microsoft.com/office/officeart/2005/8/layout/hProcess11"/>
    <dgm:cxn modelId="{BC1A927D-F907-4E3A-9E2D-B6AC5F7A7E34}" type="presParOf" srcId="{42EC6E48-0582-41D2-BDD6-240EFE544298}" destId="{F5BD9A37-DABC-4FF0-923B-19D15FF2C1DC}" srcOrd="0" destOrd="0" presId="urn:microsoft.com/office/officeart/2005/8/layout/hProcess11"/>
    <dgm:cxn modelId="{523C4911-F9B4-4E3A-91C7-FBA0494065B6}" type="presParOf" srcId="{F5BD9A37-DABC-4FF0-923B-19D15FF2C1DC}" destId="{F5582915-3E30-41BC-811B-D2BCFE19137E}" srcOrd="0" destOrd="0" presId="urn:microsoft.com/office/officeart/2005/8/layout/hProcess11"/>
    <dgm:cxn modelId="{C54AD120-1355-481D-9E4E-D7ACF58B1A6A}" type="presParOf" srcId="{F5BD9A37-DABC-4FF0-923B-19D15FF2C1DC}" destId="{1AC0FB01-FA04-4F53-BA9C-6FA2249FD28F}" srcOrd="1" destOrd="0" presId="urn:microsoft.com/office/officeart/2005/8/layout/hProcess11"/>
    <dgm:cxn modelId="{39D22E39-9106-4260-B5FD-B91004AC301D}" type="presParOf" srcId="{F5BD9A37-DABC-4FF0-923B-19D15FF2C1DC}" destId="{F75C1384-0B86-43C5-8960-FE87430DEBA6}" srcOrd="2" destOrd="0" presId="urn:microsoft.com/office/officeart/2005/8/layout/hProcess11"/>
    <dgm:cxn modelId="{1359A026-2D30-4817-8DEE-A05F45B98918}" type="presParOf" srcId="{42EC6E48-0582-41D2-BDD6-240EFE544298}" destId="{1E121D60-D3FE-4C3C-BD4C-39BDE8CEAB08}" srcOrd="1" destOrd="0" presId="urn:microsoft.com/office/officeart/2005/8/layout/hProcess11"/>
    <dgm:cxn modelId="{27CFE76C-D1DD-4D33-91E6-A94F75243F65}" type="presParOf" srcId="{42EC6E48-0582-41D2-BDD6-240EFE544298}" destId="{A90A04CE-F9F1-4E5E-B8A9-9D264F6DF24F}" srcOrd="2" destOrd="0" presId="urn:microsoft.com/office/officeart/2005/8/layout/hProcess11"/>
    <dgm:cxn modelId="{3E919A3B-26C5-45B7-A01F-1118097CCCC4}" type="presParOf" srcId="{A90A04CE-F9F1-4E5E-B8A9-9D264F6DF24F}" destId="{3BD84C3C-3B19-4566-8BE0-89F76845B443}" srcOrd="0" destOrd="0" presId="urn:microsoft.com/office/officeart/2005/8/layout/hProcess11"/>
    <dgm:cxn modelId="{72A82DD6-0E2C-4F51-B63C-247C5C5CDC71}" type="presParOf" srcId="{A90A04CE-F9F1-4E5E-B8A9-9D264F6DF24F}" destId="{E0416E74-9A6A-4A5F-8944-6B5701D4F80D}" srcOrd="1" destOrd="0" presId="urn:microsoft.com/office/officeart/2005/8/layout/hProcess11"/>
    <dgm:cxn modelId="{612346EA-3FB3-4EEA-AA04-CE5D4A433EF0}" type="presParOf" srcId="{A90A04CE-F9F1-4E5E-B8A9-9D264F6DF24F}" destId="{D55C8C51-7222-4DED-9038-2D63EAD49BBF}" srcOrd="2" destOrd="0" presId="urn:microsoft.com/office/officeart/2005/8/layout/hProcess11"/>
    <dgm:cxn modelId="{CE267B16-230D-4C4D-A70A-7A90F575B8EC}" type="presParOf" srcId="{42EC6E48-0582-41D2-BDD6-240EFE544298}" destId="{B6D7BD96-C614-439C-8D38-03D52AB4ECC1}" srcOrd="3" destOrd="0" presId="urn:microsoft.com/office/officeart/2005/8/layout/hProcess11"/>
    <dgm:cxn modelId="{96BCF19F-D649-4DAF-A6D6-CC1C1C2472DE}" type="presParOf" srcId="{42EC6E48-0582-41D2-BDD6-240EFE544298}" destId="{727F8245-034F-4FFD-9286-0B1CD9A34561}" srcOrd="4" destOrd="0" presId="urn:microsoft.com/office/officeart/2005/8/layout/hProcess11"/>
    <dgm:cxn modelId="{63089B0B-08BE-4F62-B340-11621CC94852}" type="presParOf" srcId="{727F8245-034F-4FFD-9286-0B1CD9A34561}" destId="{58E6D72D-3035-421F-B436-14F3604A2BCF}" srcOrd="0" destOrd="0" presId="urn:microsoft.com/office/officeart/2005/8/layout/hProcess11"/>
    <dgm:cxn modelId="{E86E0CDD-E726-4174-A628-FF6B68B69F0C}" type="presParOf" srcId="{727F8245-034F-4FFD-9286-0B1CD9A34561}" destId="{8B223711-B541-45CE-A721-7031F82392FD}" srcOrd="1" destOrd="0" presId="urn:microsoft.com/office/officeart/2005/8/layout/hProcess11"/>
    <dgm:cxn modelId="{56EDA8D9-CF46-45CC-AA49-0C72FA94B49C}" type="presParOf" srcId="{727F8245-034F-4FFD-9286-0B1CD9A34561}" destId="{F9956B36-A5FD-4F7D-A023-65F9B47FB1A4}" srcOrd="2" destOrd="0" presId="urn:microsoft.com/office/officeart/2005/8/layout/hProcess11"/>
    <dgm:cxn modelId="{7118E241-FEF5-4346-B0B5-D3C272A3DC16}" type="presParOf" srcId="{42EC6E48-0582-41D2-BDD6-240EFE544298}" destId="{B7F59178-A9E7-466A-A5DC-A1898C439A8A}" srcOrd="5" destOrd="0" presId="urn:microsoft.com/office/officeart/2005/8/layout/hProcess11"/>
    <dgm:cxn modelId="{45497CED-DA33-44E3-92E2-7CBF7F44F0E4}" type="presParOf" srcId="{42EC6E48-0582-41D2-BDD6-240EFE544298}" destId="{77BB6EEE-FABC-43F8-8E59-40C033F3D4DF}" srcOrd="6" destOrd="0" presId="urn:microsoft.com/office/officeart/2005/8/layout/hProcess11"/>
    <dgm:cxn modelId="{7A60314D-DD85-408F-80B7-72B4909A1E3F}" type="presParOf" srcId="{77BB6EEE-FABC-43F8-8E59-40C033F3D4DF}" destId="{33AC2E8E-36BB-43D1-8CB7-A5330A24AD09}" srcOrd="0" destOrd="0" presId="urn:microsoft.com/office/officeart/2005/8/layout/hProcess11"/>
    <dgm:cxn modelId="{1B0B9C4B-C0FD-4532-ACEB-3E90588DB597}" type="presParOf" srcId="{77BB6EEE-FABC-43F8-8E59-40C033F3D4DF}" destId="{85E1C132-62AB-42A6-9795-5ED432015CE4}" srcOrd="1" destOrd="0" presId="urn:microsoft.com/office/officeart/2005/8/layout/hProcess11"/>
    <dgm:cxn modelId="{D1F2473F-E11D-4F36-9B39-7268FFC1252A}" type="presParOf" srcId="{77BB6EEE-FABC-43F8-8E59-40C033F3D4DF}" destId="{0562D1DA-DA09-47A6-B0FA-BDED7BA0881F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664943-8D80-47C5-9D1C-0FEABDF235E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de-DE"/>
        </a:p>
      </dgm:t>
    </dgm:pt>
    <dgm:pt modelId="{5051345B-969B-42F2-A45E-584E2157E3BA}">
      <dgm:prSet/>
      <dgm:spPr/>
      <dgm:t>
        <a:bodyPr/>
        <a:lstStyle/>
        <a:p>
          <a:r>
            <a:rPr lang="de-DE" dirty="0"/>
            <a:t>Beratung Vereine </a:t>
          </a:r>
        </a:p>
      </dgm:t>
    </dgm:pt>
    <dgm:pt modelId="{32390DA3-FF77-49D3-B131-50DDC92830DA}" type="parTrans" cxnId="{0D8B2280-94EF-4932-BE1F-47237C20A1BB}">
      <dgm:prSet/>
      <dgm:spPr/>
      <dgm:t>
        <a:bodyPr/>
        <a:lstStyle/>
        <a:p>
          <a:endParaRPr lang="de-DE"/>
        </a:p>
      </dgm:t>
    </dgm:pt>
    <dgm:pt modelId="{3D0F3547-04ED-4E8C-BDE7-C946E2F19C8E}" type="sibTrans" cxnId="{0D8B2280-94EF-4932-BE1F-47237C20A1BB}">
      <dgm:prSet/>
      <dgm:spPr/>
      <dgm:t>
        <a:bodyPr/>
        <a:lstStyle/>
        <a:p>
          <a:endParaRPr lang="de-DE"/>
        </a:p>
      </dgm:t>
    </dgm:pt>
    <dgm:pt modelId="{9D714F05-6130-4CC3-8D9B-139B344DDA11}">
      <dgm:prSet/>
      <dgm:spPr/>
      <dgm:t>
        <a:bodyPr/>
        <a:lstStyle/>
        <a:p>
          <a:r>
            <a:rPr lang="de-DE" dirty="0"/>
            <a:t>8 Vereine aus 4 verschiedenen Sportbünden</a:t>
          </a:r>
        </a:p>
      </dgm:t>
    </dgm:pt>
    <dgm:pt modelId="{C5A17E7E-D2B8-4012-B17F-A8EC14BF0931}" type="parTrans" cxnId="{B248F416-366E-4C56-B8A4-EB05B95B5C93}">
      <dgm:prSet/>
      <dgm:spPr/>
      <dgm:t>
        <a:bodyPr/>
        <a:lstStyle/>
        <a:p>
          <a:endParaRPr lang="de-DE"/>
        </a:p>
      </dgm:t>
    </dgm:pt>
    <dgm:pt modelId="{C1C434B2-527E-4DBE-A4E0-0CA68819821C}" type="sibTrans" cxnId="{B248F416-366E-4C56-B8A4-EB05B95B5C93}">
      <dgm:prSet/>
      <dgm:spPr/>
      <dgm:t>
        <a:bodyPr/>
        <a:lstStyle/>
        <a:p>
          <a:endParaRPr lang="de-DE"/>
        </a:p>
      </dgm:t>
    </dgm:pt>
    <dgm:pt modelId="{C28E02CE-C67E-4D62-93D8-0F33E402DF00}">
      <dgm:prSet/>
      <dgm:spPr/>
      <dgm:t>
        <a:bodyPr/>
        <a:lstStyle/>
        <a:p>
          <a:r>
            <a:rPr lang="de-DE"/>
            <a:t>4 Sportarten &amp; Mehrspartenvereine</a:t>
          </a:r>
        </a:p>
      </dgm:t>
    </dgm:pt>
    <dgm:pt modelId="{AB897C18-C503-406B-952F-2D8A21A216AC}" type="parTrans" cxnId="{F2AA7195-7CDD-403D-9C65-D1A3654202E9}">
      <dgm:prSet/>
      <dgm:spPr/>
      <dgm:t>
        <a:bodyPr/>
        <a:lstStyle/>
        <a:p>
          <a:endParaRPr lang="de-DE"/>
        </a:p>
      </dgm:t>
    </dgm:pt>
    <dgm:pt modelId="{81FE2673-85FA-47CA-B19B-718511AB2C23}" type="sibTrans" cxnId="{F2AA7195-7CDD-403D-9C65-D1A3654202E9}">
      <dgm:prSet/>
      <dgm:spPr/>
      <dgm:t>
        <a:bodyPr/>
        <a:lstStyle/>
        <a:p>
          <a:endParaRPr lang="de-DE"/>
        </a:p>
      </dgm:t>
    </dgm:pt>
    <dgm:pt modelId="{CC4015C7-2A1E-4067-9B04-3EBA6F728611}">
      <dgm:prSet/>
      <dgm:spPr/>
      <dgm:t>
        <a:bodyPr/>
        <a:lstStyle/>
        <a:p>
          <a:r>
            <a:rPr lang="de-DE"/>
            <a:t>Identifizierung Best Practices &amp; bereits ambitionierte Vereine</a:t>
          </a:r>
        </a:p>
      </dgm:t>
    </dgm:pt>
    <dgm:pt modelId="{B7136689-B651-47B6-BDD1-B323746E0430}" type="parTrans" cxnId="{79665DF3-0E98-4D98-A381-230D5241AC1D}">
      <dgm:prSet/>
      <dgm:spPr/>
      <dgm:t>
        <a:bodyPr/>
        <a:lstStyle/>
        <a:p>
          <a:endParaRPr lang="de-DE"/>
        </a:p>
      </dgm:t>
    </dgm:pt>
    <dgm:pt modelId="{3CB6B964-A1E3-44F4-9BF6-1D3FDE9CC405}" type="sibTrans" cxnId="{79665DF3-0E98-4D98-A381-230D5241AC1D}">
      <dgm:prSet/>
      <dgm:spPr/>
      <dgm:t>
        <a:bodyPr/>
        <a:lstStyle/>
        <a:p>
          <a:endParaRPr lang="de-DE"/>
        </a:p>
      </dgm:t>
    </dgm:pt>
    <dgm:pt modelId="{F6366571-D9B2-4F28-801C-B0830B0CEFB2}">
      <dgm:prSet/>
      <dgm:spPr/>
      <dgm:t>
        <a:bodyPr/>
        <a:lstStyle/>
        <a:p>
          <a:r>
            <a:rPr lang="de-DE"/>
            <a:t>Erste Schritte gehen</a:t>
          </a:r>
        </a:p>
      </dgm:t>
    </dgm:pt>
    <dgm:pt modelId="{6188F1A3-7178-4B47-999E-B849FA3C0ED4}" type="parTrans" cxnId="{36B1731D-F185-4BCD-A1B7-66BFB2571479}">
      <dgm:prSet/>
      <dgm:spPr/>
      <dgm:t>
        <a:bodyPr/>
        <a:lstStyle/>
        <a:p>
          <a:endParaRPr lang="de-DE"/>
        </a:p>
      </dgm:t>
    </dgm:pt>
    <dgm:pt modelId="{F95C76A9-2FEE-4E83-943A-B3BDBAE1A137}" type="sibTrans" cxnId="{36B1731D-F185-4BCD-A1B7-66BFB2571479}">
      <dgm:prSet/>
      <dgm:spPr/>
      <dgm:t>
        <a:bodyPr/>
        <a:lstStyle/>
        <a:p>
          <a:endParaRPr lang="de-DE"/>
        </a:p>
      </dgm:t>
    </dgm:pt>
    <dgm:pt modelId="{17B0C4E1-B1FE-4C9C-A8C5-0BCD5F319CAF}" type="pres">
      <dgm:prSet presAssocID="{13664943-8D80-47C5-9D1C-0FEABDF235E8}" presName="Name0" presStyleCnt="0">
        <dgm:presLayoutVars>
          <dgm:dir/>
          <dgm:animLvl val="lvl"/>
          <dgm:resizeHandles val="exact"/>
        </dgm:presLayoutVars>
      </dgm:prSet>
      <dgm:spPr/>
    </dgm:pt>
    <dgm:pt modelId="{D816DFD1-1F61-4598-B601-10FA73EC5AB8}" type="pres">
      <dgm:prSet presAssocID="{5051345B-969B-42F2-A45E-584E2157E3BA}" presName="composite" presStyleCnt="0"/>
      <dgm:spPr/>
    </dgm:pt>
    <dgm:pt modelId="{9B0D3D46-E69C-4920-92D5-87B70F58F71F}" type="pres">
      <dgm:prSet presAssocID="{5051345B-969B-42F2-A45E-584E2157E3BA}" presName="parTx" presStyleLbl="alignNode1" presStyleIdx="0" presStyleCnt="1" custLinFactNeighborY="-848">
        <dgm:presLayoutVars>
          <dgm:chMax val="0"/>
          <dgm:chPref val="0"/>
          <dgm:bulletEnabled val="1"/>
        </dgm:presLayoutVars>
      </dgm:prSet>
      <dgm:spPr/>
    </dgm:pt>
    <dgm:pt modelId="{86EA573F-EFB3-4B2B-A1B1-3078CDAA06E7}" type="pres">
      <dgm:prSet presAssocID="{5051345B-969B-42F2-A45E-584E2157E3BA}" presName="desTx" presStyleLbl="alignAccFollowNode1" presStyleIdx="0" presStyleCnt="1" custLinFactNeighborY="202">
        <dgm:presLayoutVars>
          <dgm:bulletEnabled val="1"/>
        </dgm:presLayoutVars>
      </dgm:prSet>
      <dgm:spPr/>
    </dgm:pt>
  </dgm:ptLst>
  <dgm:cxnLst>
    <dgm:cxn modelId="{C971E515-DBD2-423A-B3BE-AD68E6427E66}" type="presOf" srcId="{5051345B-969B-42F2-A45E-584E2157E3BA}" destId="{9B0D3D46-E69C-4920-92D5-87B70F58F71F}" srcOrd="0" destOrd="0" presId="urn:microsoft.com/office/officeart/2005/8/layout/hList1"/>
    <dgm:cxn modelId="{B248F416-366E-4C56-B8A4-EB05B95B5C93}" srcId="{5051345B-969B-42F2-A45E-584E2157E3BA}" destId="{9D714F05-6130-4CC3-8D9B-139B344DDA11}" srcOrd="0" destOrd="0" parTransId="{C5A17E7E-D2B8-4012-B17F-A8EC14BF0931}" sibTransId="{C1C434B2-527E-4DBE-A4E0-0CA68819821C}"/>
    <dgm:cxn modelId="{36B1731D-F185-4BCD-A1B7-66BFB2571479}" srcId="{5051345B-969B-42F2-A45E-584E2157E3BA}" destId="{F6366571-D9B2-4F28-801C-B0830B0CEFB2}" srcOrd="3" destOrd="0" parTransId="{6188F1A3-7178-4B47-999E-B849FA3C0ED4}" sibTransId="{F95C76A9-2FEE-4E83-943A-B3BDBAE1A137}"/>
    <dgm:cxn modelId="{534D7E2D-51CD-4B36-B0EE-E6E3313269E5}" type="presOf" srcId="{C28E02CE-C67E-4D62-93D8-0F33E402DF00}" destId="{86EA573F-EFB3-4B2B-A1B1-3078CDAA06E7}" srcOrd="0" destOrd="1" presId="urn:microsoft.com/office/officeart/2005/8/layout/hList1"/>
    <dgm:cxn modelId="{AADE025B-1124-4ACA-8900-24909950798C}" type="presOf" srcId="{CC4015C7-2A1E-4067-9B04-3EBA6F728611}" destId="{86EA573F-EFB3-4B2B-A1B1-3078CDAA06E7}" srcOrd="0" destOrd="2" presId="urn:microsoft.com/office/officeart/2005/8/layout/hList1"/>
    <dgm:cxn modelId="{7A40B15B-FF75-40F1-8E0F-951953666D17}" type="presOf" srcId="{9D714F05-6130-4CC3-8D9B-139B344DDA11}" destId="{86EA573F-EFB3-4B2B-A1B1-3078CDAA06E7}" srcOrd="0" destOrd="0" presId="urn:microsoft.com/office/officeart/2005/8/layout/hList1"/>
    <dgm:cxn modelId="{0BB48F44-5B1E-48A5-BF54-7AA627B2BD5C}" type="presOf" srcId="{F6366571-D9B2-4F28-801C-B0830B0CEFB2}" destId="{86EA573F-EFB3-4B2B-A1B1-3078CDAA06E7}" srcOrd="0" destOrd="3" presId="urn:microsoft.com/office/officeart/2005/8/layout/hList1"/>
    <dgm:cxn modelId="{0D8B2280-94EF-4932-BE1F-47237C20A1BB}" srcId="{13664943-8D80-47C5-9D1C-0FEABDF235E8}" destId="{5051345B-969B-42F2-A45E-584E2157E3BA}" srcOrd="0" destOrd="0" parTransId="{32390DA3-FF77-49D3-B131-50DDC92830DA}" sibTransId="{3D0F3547-04ED-4E8C-BDE7-C946E2F19C8E}"/>
    <dgm:cxn modelId="{F2AA7195-7CDD-403D-9C65-D1A3654202E9}" srcId="{5051345B-969B-42F2-A45E-584E2157E3BA}" destId="{C28E02CE-C67E-4D62-93D8-0F33E402DF00}" srcOrd="1" destOrd="0" parTransId="{AB897C18-C503-406B-952F-2D8A21A216AC}" sibTransId="{81FE2673-85FA-47CA-B19B-718511AB2C23}"/>
    <dgm:cxn modelId="{4839D8B8-46CE-4B99-A28B-579165EDBA8E}" type="presOf" srcId="{13664943-8D80-47C5-9D1C-0FEABDF235E8}" destId="{17B0C4E1-B1FE-4C9C-A8C5-0BCD5F319CAF}" srcOrd="0" destOrd="0" presId="urn:microsoft.com/office/officeart/2005/8/layout/hList1"/>
    <dgm:cxn modelId="{79665DF3-0E98-4D98-A381-230D5241AC1D}" srcId="{5051345B-969B-42F2-A45E-584E2157E3BA}" destId="{CC4015C7-2A1E-4067-9B04-3EBA6F728611}" srcOrd="2" destOrd="0" parTransId="{B7136689-B651-47B6-BDD1-B323746E0430}" sibTransId="{3CB6B964-A1E3-44F4-9BF6-1D3FDE9CC405}"/>
    <dgm:cxn modelId="{A55DC5D2-3AD1-4FC5-90B4-282821D366DF}" type="presParOf" srcId="{17B0C4E1-B1FE-4C9C-A8C5-0BCD5F319CAF}" destId="{D816DFD1-1F61-4598-B601-10FA73EC5AB8}" srcOrd="0" destOrd="0" presId="urn:microsoft.com/office/officeart/2005/8/layout/hList1"/>
    <dgm:cxn modelId="{3463CBC7-A5DD-4A65-A3C3-32CA7666AC56}" type="presParOf" srcId="{D816DFD1-1F61-4598-B601-10FA73EC5AB8}" destId="{9B0D3D46-E69C-4920-92D5-87B70F58F71F}" srcOrd="0" destOrd="0" presId="urn:microsoft.com/office/officeart/2005/8/layout/hList1"/>
    <dgm:cxn modelId="{E4FBFB33-31A5-4C4C-941A-3DE73C54946B}" type="presParOf" srcId="{D816DFD1-1F61-4598-B601-10FA73EC5AB8}" destId="{86EA573F-EFB3-4B2B-A1B1-3078CDAA06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0D3D2-3D2C-402F-AB6D-34C6B8F714B4}" type="doc">
      <dgm:prSet loTypeId="urn:microsoft.com/office/officeart/2005/8/layout/cycle8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de-DE"/>
        </a:p>
      </dgm:t>
    </dgm:pt>
    <dgm:pt modelId="{2A3A13CC-0B7F-45FF-A59F-E6A0C6C4894D}">
      <dgm:prSet custT="1"/>
      <dgm:spPr/>
      <dgm:t>
        <a:bodyPr/>
        <a:lstStyle/>
        <a:p>
          <a:r>
            <a:rPr lang="de-DE" sz="2000" dirty="0"/>
            <a:t>Jona Peters - Leiter</a:t>
          </a:r>
        </a:p>
      </dgm:t>
    </dgm:pt>
    <dgm:pt modelId="{4992AB4C-C8F1-4408-B7E1-F523D01F1585}" type="parTrans" cxnId="{3156A604-69F3-44D5-B676-E4B5E9208EA0}">
      <dgm:prSet/>
      <dgm:spPr/>
      <dgm:t>
        <a:bodyPr/>
        <a:lstStyle/>
        <a:p>
          <a:endParaRPr lang="de-DE"/>
        </a:p>
      </dgm:t>
    </dgm:pt>
    <dgm:pt modelId="{692FCE7A-7E97-49FC-AC2A-73577D21AB2D}" type="sibTrans" cxnId="{3156A604-69F3-44D5-B676-E4B5E9208EA0}">
      <dgm:prSet/>
      <dgm:spPr/>
      <dgm:t>
        <a:bodyPr/>
        <a:lstStyle/>
        <a:p>
          <a:endParaRPr lang="de-DE"/>
        </a:p>
      </dgm:t>
    </dgm:pt>
    <dgm:pt modelId="{6B988583-770B-4AC7-8634-9B967D021273}">
      <dgm:prSet custT="1"/>
      <dgm:spPr/>
      <dgm:t>
        <a:bodyPr/>
        <a:lstStyle/>
        <a:p>
          <a:r>
            <a:rPr lang="de-DE" sz="2000" dirty="0"/>
            <a:t>Thomas Juschus - Referent</a:t>
          </a:r>
        </a:p>
      </dgm:t>
    </dgm:pt>
    <dgm:pt modelId="{F0442001-94CC-446D-89CB-6BD351481059}" type="parTrans" cxnId="{6CE0824D-DD50-466F-8FF7-326F827A8607}">
      <dgm:prSet/>
      <dgm:spPr/>
      <dgm:t>
        <a:bodyPr/>
        <a:lstStyle/>
        <a:p>
          <a:endParaRPr lang="de-DE"/>
        </a:p>
      </dgm:t>
    </dgm:pt>
    <dgm:pt modelId="{530AB1D8-D73F-4E91-B15F-1648E87D4549}" type="sibTrans" cxnId="{6CE0824D-DD50-466F-8FF7-326F827A8607}">
      <dgm:prSet/>
      <dgm:spPr/>
      <dgm:t>
        <a:bodyPr/>
        <a:lstStyle/>
        <a:p>
          <a:endParaRPr lang="de-DE"/>
        </a:p>
      </dgm:t>
    </dgm:pt>
    <dgm:pt modelId="{F0BCFA4F-033A-414E-BF79-861DF116D039}">
      <dgm:prSet custT="1"/>
      <dgm:spPr/>
      <dgm:t>
        <a:bodyPr/>
        <a:lstStyle/>
        <a:p>
          <a:r>
            <a:rPr lang="de-DE" sz="2000" dirty="0"/>
            <a:t>Vivien </a:t>
          </a:r>
          <a:r>
            <a:rPr lang="de-DE" sz="2000" dirty="0" err="1"/>
            <a:t>Fichert</a:t>
          </a:r>
          <a:r>
            <a:rPr lang="de-DE" sz="2000" dirty="0"/>
            <a:t> - Assistenz</a:t>
          </a:r>
        </a:p>
      </dgm:t>
    </dgm:pt>
    <dgm:pt modelId="{8ABC28B1-DFF3-4748-A54D-1C44EEF62476}" type="parTrans" cxnId="{FE441F0E-1C32-43A6-85C8-A5B3F5D77502}">
      <dgm:prSet/>
      <dgm:spPr/>
      <dgm:t>
        <a:bodyPr/>
        <a:lstStyle/>
        <a:p>
          <a:endParaRPr lang="de-DE"/>
        </a:p>
      </dgm:t>
    </dgm:pt>
    <dgm:pt modelId="{7FD88928-3732-466A-B5BC-46E54D21F341}" type="sibTrans" cxnId="{FE441F0E-1C32-43A6-85C8-A5B3F5D77502}">
      <dgm:prSet/>
      <dgm:spPr/>
      <dgm:t>
        <a:bodyPr/>
        <a:lstStyle/>
        <a:p>
          <a:endParaRPr lang="de-DE"/>
        </a:p>
      </dgm:t>
    </dgm:pt>
    <dgm:pt modelId="{EF23BF92-25DB-45A8-970C-44DF001A1BC4}">
      <dgm:prSet custT="1"/>
      <dgm:spPr/>
      <dgm:t>
        <a:bodyPr/>
        <a:lstStyle/>
        <a:p>
          <a:r>
            <a:rPr lang="de-DE" sz="2000" dirty="0"/>
            <a:t>Hannah Nowak -  FSJ</a:t>
          </a:r>
        </a:p>
      </dgm:t>
    </dgm:pt>
    <dgm:pt modelId="{6AB17845-E697-4A0E-BEB1-28478A4EF76B}" type="parTrans" cxnId="{BECC5E09-43B1-40B6-90F4-7537D72BF151}">
      <dgm:prSet/>
      <dgm:spPr/>
      <dgm:t>
        <a:bodyPr/>
        <a:lstStyle/>
        <a:p>
          <a:endParaRPr lang="de-DE"/>
        </a:p>
      </dgm:t>
    </dgm:pt>
    <dgm:pt modelId="{3FAA26D4-6906-4B52-9D0C-7D1B96A515E8}" type="sibTrans" cxnId="{BECC5E09-43B1-40B6-90F4-7537D72BF151}">
      <dgm:prSet/>
      <dgm:spPr/>
      <dgm:t>
        <a:bodyPr/>
        <a:lstStyle/>
        <a:p>
          <a:endParaRPr lang="de-DE"/>
        </a:p>
      </dgm:t>
    </dgm:pt>
    <dgm:pt modelId="{2F72210B-6806-4F7E-90FD-B3A766E86B36}" type="pres">
      <dgm:prSet presAssocID="{8F50D3D2-3D2C-402F-AB6D-34C6B8F714B4}" presName="compositeShape" presStyleCnt="0">
        <dgm:presLayoutVars>
          <dgm:chMax val="7"/>
          <dgm:dir/>
          <dgm:resizeHandles val="exact"/>
        </dgm:presLayoutVars>
      </dgm:prSet>
      <dgm:spPr/>
    </dgm:pt>
    <dgm:pt modelId="{87270968-8A41-4582-84C4-DA750114D0AE}" type="pres">
      <dgm:prSet presAssocID="{8F50D3D2-3D2C-402F-AB6D-34C6B8F714B4}" presName="wedge1" presStyleLbl="node1" presStyleIdx="0" presStyleCnt="4"/>
      <dgm:spPr/>
    </dgm:pt>
    <dgm:pt modelId="{08B182B9-8781-4FE1-8AB1-EEE8E22D8E5F}" type="pres">
      <dgm:prSet presAssocID="{8F50D3D2-3D2C-402F-AB6D-34C6B8F714B4}" presName="dummy1a" presStyleCnt="0"/>
      <dgm:spPr/>
    </dgm:pt>
    <dgm:pt modelId="{9017E91D-96F6-4BF9-9E02-583E602DAB60}" type="pres">
      <dgm:prSet presAssocID="{8F50D3D2-3D2C-402F-AB6D-34C6B8F714B4}" presName="dummy1b" presStyleCnt="0"/>
      <dgm:spPr/>
    </dgm:pt>
    <dgm:pt modelId="{4346E574-3C29-4E84-8991-40DD54CE8A03}" type="pres">
      <dgm:prSet presAssocID="{8F50D3D2-3D2C-402F-AB6D-34C6B8F714B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86A3546-A06E-4C92-A7A0-E7A3C81A6BC4}" type="pres">
      <dgm:prSet presAssocID="{8F50D3D2-3D2C-402F-AB6D-34C6B8F714B4}" presName="wedge2" presStyleLbl="node1" presStyleIdx="1" presStyleCnt="4"/>
      <dgm:spPr/>
    </dgm:pt>
    <dgm:pt modelId="{6CA83CB3-1E2D-4457-8507-EC28F789E74B}" type="pres">
      <dgm:prSet presAssocID="{8F50D3D2-3D2C-402F-AB6D-34C6B8F714B4}" presName="dummy2a" presStyleCnt="0"/>
      <dgm:spPr/>
    </dgm:pt>
    <dgm:pt modelId="{C799B913-2A52-4A06-982E-6B4423EDB292}" type="pres">
      <dgm:prSet presAssocID="{8F50D3D2-3D2C-402F-AB6D-34C6B8F714B4}" presName="dummy2b" presStyleCnt="0"/>
      <dgm:spPr/>
    </dgm:pt>
    <dgm:pt modelId="{FDFBC993-664E-49C4-80C9-4EA4B0A6BC8B}" type="pres">
      <dgm:prSet presAssocID="{8F50D3D2-3D2C-402F-AB6D-34C6B8F714B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41A2FAB-5A27-472E-A0D6-59368FE712EB}" type="pres">
      <dgm:prSet presAssocID="{8F50D3D2-3D2C-402F-AB6D-34C6B8F714B4}" presName="wedge3" presStyleLbl="node1" presStyleIdx="2" presStyleCnt="4"/>
      <dgm:spPr/>
    </dgm:pt>
    <dgm:pt modelId="{4A980468-AF2E-4F48-B7FA-C36E829DF4E6}" type="pres">
      <dgm:prSet presAssocID="{8F50D3D2-3D2C-402F-AB6D-34C6B8F714B4}" presName="dummy3a" presStyleCnt="0"/>
      <dgm:spPr/>
    </dgm:pt>
    <dgm:pt modelId="{20749FDB-223E-42CF-953C-0E59D4FB8619}" type="pres">
      <dgm:prSet presAssocID="{8F50D3D2-3D2C-402F-AB6D-34C6B8F714B4}" presName="dummy3b" presStyleCnt="0"/>
      <dgm:spPr/>
    </dgm:pt>
    <dgm:pt modelId="{734018C0-1146-4633-95E4-3C5537FD1748}" type="pres">
      <dgm:prSet presAssocID="{8F50D3D2-3D2C-402F-AB6D-34C6B8F714B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CCDC34-C989-4762-9193-43B65DA9E16E}" type="pres">
      <dgm:prSet presAssocID="{8F50D3D2-3D2C-402F-AB6D-34C6B8F714B4}" presName="wedge4" presStyleLbl="node1" presStyleIdx="3" presStyleCnt="4"/>
      <dgm:spPr/>
    </dgm:pt>
    <dgm:pt modelId="{78D4C1DD-D44A-4DB0-B0A8-5F2C83A03C20}" type="pres">
      <dgm:prSet presAssocID="{8F50D3D2-3D2C-402F-AB6D-34C6B8F714B4}" presName="dummy4a" presStyleCnt="0"/>
      <dgm:spPr/>
    </dgm:pt>
    <dgm:pt modelId="{AC793300-B317-493F-816C-B35BF807B971}" type="pres">
      <dgm:prSet presAssocID="{8F50D3D2-3D2C-402F-AB6D-34C6B8F714B4}" presName="dummy4b" presStyleCnt="0"/>
      <dgm:spPr/>
    </dgm:pt>
    <dgm:pt modelId="{17BE556A-28DF-411B-9CBD-CEA0A45E45E6}" type="pres">
      <dgm:prSet presAssocID="{8F50D3D2-3D2C-402F-AB6D-34C6B8F714B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CB58FD9-8485-4C70-BDF5-CB38368EAB47}" type="pres">
      <dgm:prSet presAssocID="{692FCE7A-7E97-49FC-AC2A-73577D21AB2D}" presName="arrowWedge1" presStyleLbl="fgSibTrans2D1" presStyleIdx="0" presStyleCnt="4" custScaleX="112188" custScaleY="109288" custLinFactNeighborX="1720" custLinFactNeighborY="-4083"/>
      <dgm:spPr/>
    </dgm:pt>
    <dgm:pt modelId="{792E5581-ADF6-484C-B94B-B3A313E2CD27}" type="pres">
      <dgm:prSet presAssocID="{530AB1D8-D73F-4E91-B15F-1648E87D4549}" presName="arrowWedge2" presStyleLbl="fgSibTrans2D1" presStyleIdx="1" presStyleCnt="4" custScaleX="114641" custScaleY="111512" custLinFactNeighborX="761" custLinFactNeighborY="2755"/>
      <dgm:spPr/>
    </dgm:pt>
    <dgm:pt modelId="{7B8EB3F5-7000-4AA7-85D5-30B9578F73C8}" type="pres">
      <dgm:prSet presAssocID="{7FD88928-3732-466A-B5BC-46E54D21F341}" presName="arrowWedge3" presStyleLbl="fgSibTrans2D1" presStyleIdx="2" presStyleCnt="4" custScaleX="114230" custScaleY="111082" custLinFactNeighborX="-1675" custLinFactNeighborY="3648"/>
      <dgm:spPr/>
    </dgm:pt>
    <dgm:pt modelId="{0AF8D277-67C9-44C5-88EB-B33EEB19B5C9}" type="pres">
      <dgm:prSet presAssocID="{3FAA26D4-6906-4B52-9D0C-7D1B96A515E8}" presName="arrowWedge4" presStyleLbl="fgSibTrans2D1" presStyleIdx="3" presStyleCnt="4" custScaleX="111422" custScaleY="110050" custLinFactNeighborX="-1969" custLinFactNeighborY="-2802"/>
      <dgm:spPr/>
    </dgm:pt>
  </dgm:ptLst>
  <dgm:cxnLst>
    <dgm:cxn modelId="{B9D91101-29CE-40A3-9D1C-A6698C436E2B}" type="presOf" srcId="{6B988583-770B-4AC7-8634-9B967D021273}" destId="{286A3546-A06E-4C92-A7A0-E7A3C81A6BC4}" srcOrd="0" destOrd="0" presId="urn:microsoft.com/office/officeart/2005/8/layout/cycle8"/>
    <dgm:cxn modelId="{3156A604-69F3-44D5-B676-E4B5E9208EA0}" srcId="{8F50D3D2-3D2C-402F-AB6D-34C6B8F714B4}" destId="{2A3A13CC-0B7F-45FF-A59F-E6A0C6C4894D}" srcOrd="0" destOrd="0" parTransId="{4992AB4C-C8F1-4408-B7E1-F523D01F1585}" sibTransId="{692FCE7A-7E97-49FC-AC2A-73577D21AB2D}"/>
    <dgm:cxn modelId="{BECC5E09-43B1-40B6-90F4-7537D72BF151}" srcId="{8F50D3D2-3D2C-402F-AB6D-34C6B8F714B4}" destId="{EF23BF92-25DB-45A8-970C-44DF001A1BC4}" srcOrd="3" destOrd="0" parTransId="{6AB17845-E697-4A0E-BEB1-28478A4EF76B}" sibTransId="{3FAA26D4-6906-4B52-9D0C-7D1B96A515E8}"/>
    <dgm:cxn modelId="{FE441F0E-1C32-43A6-85C8-A5B3F5D77502}" srcId="{8F50D3D2-3D2C-402F-AB6D-34C6B8F714B4}" destId="{F0BCFA4F-033A-414E-BF79-861DF116D039}" srcOrd="2" destOrd="0" parTransId="{8ABC28B1-DFF3-4748-A54D-1C44EEF62476}" sibTransId="{7FD88928-3732-466A-B5BC-46E54D21F341}"/>
    <dgm:cxn modelId="{075D461B-E377-4031-A5CE-4D1A062CA89A}" type="presOf" srcId="{EF23BF92-25DB-45A8-970C-44DF001A1BC4}" destId="{08CCDC34-C989-4762-9193-43B65DA9E16E}" srcOrd="0" destOrd="0" presId="urn:microsoft.com/office/officeart/2005/8/layout/cycle8"/>
    <dgm:cxn modelId="{A1B4532D-B48F-474C-925F-95D228986E25}" type="presOf" srcId="{8F50D3D2-3D2C-402F-AB6D-34C6B8F714B4}" destId="{2F72210B-6806-4F7E-90FD-B3A766E86B36}" srcOrd="0" destOrd="0" presId="urn:microsoft.com/office/officeart/2005/8/layout/cycle8"/>
    <dgm:cxn modelId="{6CE0824D-DD50-466F-8FF7-326F827A8607}" srcId="{8F50D3D2-3D2C-402F-AB6D-34C6B8F714B4}" destId="{6B988583-770B-4AC7-8634-9B967D021273}" srcOrd="1" destOrd="0" parTransId="{F0442001-94CC-446D-89CB-6BD351481059}" sibTransId="{530AB1D8-D73F-4E91-B15F-1648E87D4549}"/>
    <dgm:cxn modelId="{4378B74D-26FD-4C93-942F-C8F46237B6FD}" type="presOf" srcId="{2A3A13CC-0B7F-45FF-A59F-E6A0C6C4894D}" destId="{4346E574-3C29-4E84-8991-40DD54CE8A03}" srcOrd="1" destOrd="0" presId="urn:microsoft.com/office/officeart/2005/8/layout/cycle8"/>
    <dgm:cxn modelId="{DAD64A74-0E68-4B2A-B80A-9A6F65AAECFB}" type="presOf" srcId="{EF23BF92-25DB-45A8-970C-44DF001A1BC4}" destId="{17BE556A-28DF-411B-9CBD-CEA0A45E45E6}" srcOrd="1" destOrd="0" presId="urn:microsoft.com/office/officeart/2005/8/layout/cycle8"/>
    <dgm:cxn modelId="{73929983-35D4-4641-AA55-FB3745B3402D}" type="presOf" srcId="{F0BCFA4F-033A-414E-BF79-861DF116D039}" destId="{341A2FAB-5A27-472E-A0D6-59368FE712EB}" srcOrd="0" destOrd="0" presId="urn:microsoft.com/office/officeart/2005/8/layout/cycle8"/>
    <dgm:cxn modelId="{0026518B-F1A7-4570-BDCC-984ACFF95581}" type="presOf" srcId="{F0BCFA4F-033A-414E-BF79-861DF116D039}" destId="{734018C0-1146-4633-95E4-3C5537FD1748}" srcOrd="1" destOrd="0" presId="urn:microsoft.com/office/officeart/2005/8/layout/cycle8"/>
    <dgm:cxn modelId="{686B8BC5-C866-4598-A73B-1F36796B2265}" type="presOf" srcId="{6B988583-770B-4AC7-8634-9B967D021273}" destId="{FDFBC993-664E-49C4-80C9-4EA4B0A6BC8B}" srcOrd="1" destOrd="0" presId="urn:microsoft.com/office/officeart/2005/8/layout/cycle8"/>
    <dgm:cxn modelId="{8B90F2C8-B301-43E3-8B38-F205E879B035}" type="presOf" srcId="{2A3A13CC-0B7F-45FF-A59F-E6A0C6C4894D}" destId="{87270968-8A41-4582-84C4-DA750114D0AE}" srcOrd="0" destOrd="0" presId="urn:microsoft.com/office/officeart/2005/8/layout/cycle8"/>
    <dgm:cxn modelId="{4E0AC73D-CEFB-4937-AD47-86340CF49E88}" type="presParOf" srcId="{2F72210B-6806-4F7E-90FD-B3A766E86B36}" destId="{87270968-8A41-4582-84C4-DA750114D0AE}" srcOrd="0" destOrd="0" presId="urn:microsoft.com/office/officeart/2005/8/layout/cycle8"/>
    <dgm:cxn modelId="{A7768FA7-396A-436E-8BBA-F05D793544BF}" type="presParOf" srcId="{2F72210B-6806-4F7E-90FD-B3A766E86B36}" destId="{08B182B9-8781-4FE1-8AB1-EEE8E22D8E5F}" srcOrd="1" destOrd="0" presId="urn:microsoft.com/office/officeart/2005/8/layout/cycle8"/>
    <dgm:cxn modelId="{62B6AF95-EB97-4B52-9345-847C57A772ED}" type="presParOf" srcId="{2F72210B-6806-4F7E-90FD-B3A766E86B36}" destId="{9017E91D-96F6-4BF9-9E02-583E602DAB60}" srcOrd="2" destOrd="0" presId="urn:microsoft.com/office/officeart/2005/8/layout/cycle8"/>
    <dgm:cxn modelId="{0AEDDAE8-947B-4A53-B778-4598022459CF}" type="presParOf" srcId="{2F72210B-6806-4F7E-90FD-B3A766E86B36}" destId="{4346E574-3C29-4E84-8991-40DD54CE8A03}" srcOrd="3" destOrd="0" presId="urn:microsoft.com/office/officeart/2005/8/layout/cycle8"/>
    <dgm:cxn modelId="{D881258E-B884-4C6F-A6D5-B378DAB81FC1}" type="presParOf" srcId="{2F72210B-6806-4F7E-90FD-B3A766E86B36}" destId="{286A3546-A06E-4C92-A7A0-E7A3C81A6BC4}" srcOrd="4" destOrd="0" presId="urn:microsoft.com/office/officeart/2005/8/layout/cycle8"/>
    <dgm:cxn modelId="{E286FD1B-AA8E-4BBE-BD92-3986AB58E5F8}" type="presParOf" srcId="{2F72210B-6806-4F7E-90FD-B3A766E86B36}" destId="{6CA83CB3-1E2D-4457-8507-EC28F789E74B}" srcOrd="5" destOrd="0" presId="urn:microsoft.com/office/officeart/2005/8/layout/cycle8"/>
    <dgm:cxn modelId="{43891BC5-D2AC-4910-8D6F-37B7CA69F136}" type="presParOf" srcId="{2F72210B-6806-4F7E-90FD-B3A766E86B36}" destId="{C799B913-2A52-4A06-982E-6B4423EDB292}" srcOrd="6" destOrd="0" presId="urn:microsoft.com/office/officeart/2005/8/layout/cycle8"/>
    <dgm:cxn modelId="{F0E247ED-41F7-47B1-8A27-F9A812D037E7}" type="presParOf" srcId="{2F72210B-6806-4F7E-90FD-B3A766E86B36}" destId="{FDFBC993-664E-49C4-80C9-4EA4B0A6BC8B}" srcOrd="7" destOrd="0" presId="urn:microsoft.com/office/officeart/2005/8/layout/cycle8"/>
    <dgm:cxn modelId="{19EC1163-4C1D-408C-BF5D-F56F9AA185EA}" type="presParOf" srcId="{2F72210B-6806-4F7E-90FD-B3A766E86B36}" destId="{341A2FAB-5A27-472E-A0D6-59368FE712EB}" srcOrd="8" destOrd="0" presId="urn:microsoft.com/office/officeart/2005/8/layout/cycle8"/>
    <dgm:cxn modelId="{147F485E-7412-4E0D-8141-5F1ABF2B617F}" type="presParOf" srcId="{2F72210B-6806-4F7E-90FD-B3A766E86B36}" destId="{4A980468-AF2E-4F48-B7FA-C36E829DF4E6}" srcOrd="9" destOrd="0" presId="urn:microsoft.com/office/officeart/2005/8/layout/cycle8"/>
    <dgm:cxn modelId="{8E5CE21C-5B97-41CE-BFEA-65A7ED2D9D62}" type="presParOf" srcId="{2F72210B-6806-4F7E-90FD-B3A766E86B36}" destId="{20749FDB-223E-42CF-953C-0E59D4FB8619}" srcOrd="10" destOrd="0" presId="urn:microsoft.com/office/officeart/2005/8/layout/cycle8"/>
    <dgm:cxn modelId="{8DF8D2F7-D9D2-4215-9894-D814FB03FBF3}" type="presParOf" srcId="{2F72210B-6806-4F7E-90FD-B3A766E86B36}" destId="{734018C0-1146-4633-95E4-3C5537FD1748}" srcOrd="11" destOrd="0" presId="urn:microsoft.com/office/officeart/2005/8/layout/cycle8"/>
    <dgm:cxn modelId="{B5813008-BC01-44C7-BE25-85C031960ED7}" type="presParOf" srcId="{2F72210B-6806-4F7E-90FD-B3A766E86B36}" destId="{08CCDC34-C989-4762-9193-43B65DA9E16E}" srcOrd="12" destOrd="0" presId="urn:microsoft.com/office/officeart/2005/8/layout/cycle8"/>
    <dgm:cxn modelId="{39A4599A-B721-4C23-93A5-F838DF83E1D9}" type="presParOf" srcId="{2F72210B-6806-4F7E-90FD-B3A766E86B36}" destId="{78D4C1DD-D44A-4DB0-B0A8-5F2C83A03C20}" srcOrd="13" destOrd="0" presId="urn:microsoft.com/office/officeart/2005/8/layout/cycle8"/>
    <dgm:cxn modelId="{7D16ECC3-4474-4C48-A93D-6C0F93EB322D}" type="presParOf" srcId="{2F72210B-6806-4F7E-90FD-B3A766E86B36}" destId="{AC793300-B317-493F-816C-B35BF807B971}" srcOrd="14" destOrd="0" presId="urn:microsoft.com/office/officeart/2005/8/layout/cycle8"/>
    <dgm:cxn modelId="{850442A0-6573-4418-995C-A831C4053708}" type="presParOf" srcId="{2F72210B-6806-4F7E-90FD-B3A766E86B36}" destId="{17BE556A-28DF-411B-9CBD-CEA0A45E45E6}" srcOrd="15" destOrd="0" presId="urn:microsoft.com/office/officeart/2005/8/layout/cycle8"/>
    <dgm:cxn modelId="{10A7FE57-D71C-4CCF-B93F-8F8035556D44}" type="presParOf" srcId="{2F72210B-6806-4F7E-90FD-B3A766E86B36}" destId="{ACB58FD9-8485-4C70-BDF5-CB38368EAB47}" srcOrd="16" destOrd="0" presId="urn:microsoft.com/office/officeart/2005/8/layout/cycle8"/>
    <dgm:cxn modelId="{751187C4-1B20-43BF-B2F6-1955DEDDE4E8}" type="presParOf" srcId="{2F72210B-6806-4F7E-90FD-B3A766E86B36}" destId="{792E5581-ADF6-484C-B94B-B3A313E2CD27}" srcOrd="17" destOrd="0" presId="urn:microsoft.com/office/officeart/2005/8/layout/cycle8"/>
    <dgm:cxn modelId="{8F86B4DA-7B09-4784-863C-12C53012A6CE}" type="presParOf" srcId="{2F72210B-6806-4F7E-90FD-B3A766E86B36}" destId="{7B8EB3F5-7000-4AA7-85D5-30B9578F73C8}" srcOrd="18" destOrd="0" presId="urn:microsoft.com/office/officeart/2005/8/layout/cycle8"/>
    <dgm:cxn modelId="{F775AD98-D8A1-4343-95DA-881F8336C6AD}" type="presParOf" srcId="{2F72210B-6806-4F7E-90FD-B3A766E86B36}" destId="{0AF8D277-67C9-44C5-88EB-B33EEB19B5C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8D92C-8F9B-4586-ACC2-BEAC6D22DC16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32C7A4DD-BF48-4D33-9F49-C358C497AE30}">
      <dgm:prSet/>
      <dgm:spPr/>
      <dgm:t>
        <a:bodyPr/>
        <a:lstStyle/>
        <a:p>
          <a:r>
            <a:rPr lang="de-DE" dirty="0"/>
            <a:t>Aufbau und die Etablierung einer „nachhaltigen Sportregion Lausitz“ sowie die Unterstützung der Vereinslandschaft bei der Transformation hin zu einem nachhaltigeren Sportvereinsbetrieb.</a:t>
          </a:r>
        </a:p>
      </dgm:t>
    </dgm:pt>
    <dgm:pt modelId="{EA1B3002-4C0F-4586-989D-F67A85A68750}" type="parTrans" cxnId="{CF3C10AF-2005-462A-906B-F178D30DC187}">
      <dgm:prSet/>
      <dgm:spPr/>
      <dgm:t>
        <a:bodyPr/>
        <a:lstStyle/>
        <a:p>
          <a:endParaRPr lang="de-DE"/>
        </a:p>
      </dgm:t>
    </dgm:pt>
    <dgm:pt modelId="{4A80C3F8-2DD5-45CA-88C0-9955A5BA4253}" type="sibTrans" cxnId="{CF3C10AF-2005-462A-906B-F178D30DC187}">
      <dgm:prSet/>
      <dgm:spPr/>
      <dgm:t>
        <a:bodyPr/>
        <a:lstStyle/>
        <a:p>
          <a:endParaRPr lang="de-DE"/>
        </a:p>
      </dgm:t>
    </dgm:pt>
    <dgm:pt modelId="{F4D0A9B3-CD14-4D4A-8BD3-78371C0FEC0E}">
      <dgm:prSet/>
      <dgm:spPr/>
      <dgm:t>
        <a:bodyPr/>
        <a:lstStyle/>
        <a:p>
          <a:r>
            <a:rPr lang="de-DE"/>
            <a:t>Netzwerktreffen &amp; Informationsveranstaltungen</a:t>
          </a:r>
        </a:p>
      </dgm:t>
    </dgm:pt>
    <dgm:pt modelId="{287EF1EA-B9E4-4FA9-AB71-9DCB0386D120}" type="parTrans" cxnId="{E1C961E9-9C43-4E27-ABD8-0C1FA39FAD4A}">
      <dgm:prSet/>
      <dgm:spPr/>
      <dgm:t>
        <a:bodyPr/>
        <a:lstStyle/>
        <a:p>
          <a:endParaRPr lang="de-DE"/>
        </a:p>
      </dgm:t>
    </dgm:pt>
    <dgm:pt modelId="{2AABAF5C-3F83-4786-883B-68C1C8075724}" type="sibTrans" cxnId="{E1C961E9-9C43-4E27-ABD8-0C1FA39FAD4A}">
      <dgm:prSet/>
      <dgm:spPr/>
      <dgm:t>
        <a:bodyPr/>
        <a:lstStyle/>
        <a:p>
          <a:endParaRPr lang="de-DE"/>
        </a:p>
      </dgm:t>
    </dgm:pt>
    <dgm:pt modelId="{EC421A63-9703-4083-84F7-A9081FD6EE21}">
      <dgm:prSet/>
      <dgm:spPr/>
      <dgm:t>
        <a:bodyPr/>
        <a:lstStyle/>
        <a:p>
          <a:r>
            <a:rPr lang="de-DE" dirty="0"/>
            <a:t>Durchführung von nachhaltigeren Sportveranstaltungen</a:t>
          </a:r>
        </a:p>
      </dgm:t>
    </dgm:pt>
    <dgm:pt modelId="{42CC11F9-1BD1-4CA0-9091-D8954E882DD5}" type="parTrans" cxnId="{EABFCD9E-0241-4413-9C54-2F44F015082F}">
      <dgm:prSet/>
      <dgm:spPr/>
      <dgm:t>
        <a:bodyPr/>
        <a:lstStyle/>
        <a:p>
          <a:endParaRPr lang="de-DE"/>
        </a:p>
      </dgm:t>
    </dgm:pt>
    <dgm:pt modelId="{185C0160-8C59-44BB-8A98-B70510723C1F}" type="sibTrans" cxnId="{EABFCD9E-0241-4413-9C54-2F44F015082F}">
      <dgm:prSet/>
      <dgm:spPr/>
      <dgm:t>
        <a:bodyPr/>
        <a:lstStyle/>
        <a:p>
          <a:endParaRPr lang="de-DE"/>
        </a:p>
      </dgm:t>
    </dgm:pt>
    <dgm:pt modelId="{F00B130D-01E9-463D-B7A1-51130D6B3C56}">
      <dgm:prSet/>
      <dgm:spPr/>
      <dgm:t>
        <a:bodyPr/>
        <a:lstStyle/>
        <a:p>
          <a:r>
            <a:rPr lang="de-DE"/>
            <a:t>Lotsenfunktion bei Akquise von Fördermitteln aus Landes- und Bundesprogrammen</a:t>
          </a:r>
        </a:p>
      </dgm:t>
    </dgm:pt>
    <dgm:pt modelId="{383A4772-7BEC-4875-B8E1-DF811582DA52}" type="parTrans" cxnId="{69FEE2C8-7DA0-468B-85A1-9A42C8365CCC}">
      <dgm:prSet/>
      <dgm:spPr/>
      <dgm:t>
        <a:bodyPr/>
        <a:lstStyle/>
        <a:p>
          <a:endParaRPr lang="de-DE"/>
        </a:p>
      </dgm:t>
    </dgm:pt>
    <dgm:pt modelId="{A8638D93-3611-4B8B-B4AC-34B8139CE71D}" type="sibTrans" cxnId="{69FEE2C8-7DA0-468B-85A1-9A42C8365CCC}">
      <dgm:prSet/>
      <dgm:spPr/>
      <dgm:t>
        <a:bodyPr/>
        <a:lstStyle/>
        <a:p>
          <a:endParaRPr lang="de-DE"/>
        </a:p>
      </dgm:t>
    </dgm:pt>
    <dgm:pt modelId="{2204DDA4-900D-44A8-8D00-A44489F4601A}" type="pres">
      <dgm:prSet presAssocID="{ADF8D92C-8F9B-4586-ACC2-BEAC6D22DC16}" presName="linearFlow" presStyleCnt="0">
        <dgm:presLayoutVars>
          <dgm:dir/>
          <dgm:resizeHandles val="exact"/>
        </dgm:presLayoutVars>
      </dgm:prSet>
      <dgm:spPr/>
    </dgm:pt>
    <dgm:pt modelId="{FA2D358F-B89F-412C-A1A1-E987E29FEE2D}" type="pres">
      <dgm:prSet presAssocID="{32C7A4DD-BF48-4D33-9F49-C358C497AE30}" presName="composite" presStyleCnt="0"/>
      <dgm:spPr/>
    </dgm:pt>
    <dgm:pt modelId="{158F8024-B870-46DE-A403-5DBC9CC9C1FF}" type="pres">
      <dgm:prSet presAssocID="{32C7A4DD-BF48-4D33-9F49-C358C497AE3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ene Hand mit Pflanze mit einfarbiger Füllung"/>
        </a:ext>
      </dgm:extLst>
    </dgm:pt>
    <dgm:pt modelId="{37FE7E6C-1749-4D2E-A097-9BDD60E1A923}" type="pres">
      <dgm:prSet presAssocID="{32C7A4DD-BF48-4D33-9F49-C358C497AE30}" presName="txShp" presStyleLbl="node1" presStyleIdx="0" presStyleCnt="4">
        <dgm:presLayoutVars>
          <dgm:bulletEnabled val="1"/>
        </dgm:presLayoutVars>
      </dgm:prSet>
      <dgm:spPr/>
    </dgm:pt>
    <dgm:pt modelId="{613CA523-CC03-483B-B29B-0F127A5A4D08}" type="pres">
      <dgm:prSet presAssocID="{4A80C3F8-2DD5-45CA-88C0-9955A5BA4253}" presName="spacing" presStyleCnt="0"/>
      <dgm:spPr/>
    </dgm:pt>
    <dgm:pt modelId="{C4159A8F-B36C-47D0-865C-F87F7BE9B43E}" type="pres">
      <dgm:prSet presAssocID="{F4D0A9B3-CD14-4D4A-8BD3-78371C0FEC0E}" presName="composite" presStyleCnt="0"/>
      <dgm:spPr/>
    </dgm:pt>
    <dgm:pt modelId="{54645D56-0476-442E-A9D5-6872D228D25C}" type="pres">
      <dgm:prSet presAssocID="{F4D0A9B3-CD14-4D4A-8BD3-78371C0FEC0E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ziales Netzwerk Silhouette"/>
        </a:ext>
      </dgm:extLst>
    </dgm:pt>
    <dgm:pt modelId="{4F4A33A3-6F26-4FEA-AC2B-E9134B078299}" type="pres">
      <dgm:prSet presAssocID="{F4D0A9B3-CD14-4D4A-8BD3-78371C0FEC0E}" presName="txShp" presStyleLbl="node1" presStyleIdx="1" presStyleCnt="4">
        <dgm:presLayoutVars>
          <dgm:bulletEnabled val="1"/>
        </dgm:presLayoutVars>
      </dgm:prSet>
      <dgm:spPr/>
    </dgm:pt>
    <dgm:pt modelId="{F4C88C52-9361-48C4-85C8-95BB23E9C89E}" type="pres">
      <dgm:prSet presAssocID="{2AABAF5C-3F83-4786-883B-68C1C8075724}" presName="spacing" presStyleCnt="0"/>
      <dgm:spPr/>
    </dgm:pt>
    <dgm:pt modelId="{D699E664-43BD-4B8F-B53B-C2B4C60A9DBE}" type="pres">
      <dgm:prSet presAssocID="{EC421A63-9703-4083-84F7-A9081FD6EE21}" presName="composite" presStyleCnt="0"/>
      <dgm:spPr/>
    </dgm:pt>
    <dgm:pt modelId="{0A072074-B83C-4FD2-94B1-EA3686E758BD}" type="pres">
      <dgm:prSet presAssocID="{EC421A63-9703-4083-84F7-A9081FD6EE21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rtplatz mit einfarbiger Füllung"/>
        </a:ext>
      </dgm:extLst>
    </dgm:pt>
    <dgm:pt modelId="{5B3B0D30-5358-4609-A04E-CB6A7E3120E1}" type="pres">
      <dgm:prSet presAssocID="{EC421A63-9703-4083-84F7-A9081FD6EE21}" presName="txShp" presStyleLbl="node1" presStyleIdx="2" presStyleCnt="4">
        <dgm:presLayoutVars>
          <dgm:bulletEnabled val="1"/>
        </dgm:presLayoutVars>
      </dgm:prSet>
      <dgm:spPr/>
    </dgm:pt>
    <dgm:pt modelId="{40F895A2-7621-4911-9543-C767719DDDB4}" type="pres">
      <dgm:prSet presAssocID="{185C0160-8C59-44BB-8A98-B70510723C1F}" presName="spacing" presStyleCnt="0"/>
      <dgm:spPr/>
    </dgm:pt>
    <dgm:pt modelId="{A3FD1970-EF61-460B-9D6D-619A84BB02DC}" type="pres">
      <dgm:prSet presAssocID="{F00B130D-01E9-463D-B7A1-51130D6B3C56}" presName="composite" presStyleCnt="0"/>
      <dgm:spPr/>
    </dgm:pt>
    <dgm:pt modelId="{AEF6F9BA-189C-46CD-B649-16A529CC3429}" type="pres">
      <dgm:prSet presAssocID="{F00B130D-01E9-463D-B7A1-51130D6B3C56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 mit einfarbiger Füllung"/>
        </a:ext>
      </dgm:extLst>
    </dgm:pt>
    <dgm:pt modelId="{FB0B74B0-2BEB-4BF8-B27C-94ABF035B6BE}" type="pres">
      <dgm:prSet presAssocID="{F00B130D-01E9-463D-B7A1-51130D6B3C56}" presName="txShp" presStyleLbl="node1" presStyleIdx="3" presStyleCnt="4">
        <dgm:presLayoutVars>
          <dgm:bulletEnabled val="1"/>
        </dgm:presLayoutVars>
      </dgm:prSet>
      <dgm:spPr/>
    </dgm:pt>
  </dgm:ptLst>
  <dgm:cxnLst>
    <dgm:cxn modelId="{7269B719-DD53-4AD2-8A1C-3A8CB6FBF28D}" type="presOf" srcId="{ADF8D92C-8F9B-4586-ACC2-BEAC6D22DC16}" destId="{2204DDA4-900D-44A8-8D00-A44489F4601A}" srcOrd="0" destOrd="0" presId="urn:microsoft.com/office/officeart/2005/8/layout/vList3"/>
    <dgm:cxn modelId="{0B7BDA1E-EAEF-49EF-AFA4-6E62D37DE8FB}" type="presOf" srcId="{F4D0A9B3-CD14-4D4A-8BD3-78371C0FEC0E}" destId="{4F4A33A3-6F26-4FEA-AC2B-E9134B078299}" srcOrd="0" destOrd="0" presId="urn:microsoft.com/office/officeart/2005/8/layout/vList3"/>
    <dgm:cxn modelId="{134AAE5C-7C02-448A-91DE-9171D5632984}" type="presOf" srcId="{EC421A63-9703-4083-84F7-A9081FD6EE21}" destId="{5B3B0D30-5358-4609-A04E-CB6A7E3120E1}" srcOrd="0" destOrd="0" presId="urn:microsoft.com/office/officeart/2005/8/layout/vList3"/>
    <dgm:cxn modelId="{069D8793-A939-4495-B23E-819F8FBA861D}" type="presOf" srcId="{F00B130D-01E9-463D-B7A1-51130D6B3C56}" destId="{FB0B74B0-2BEB-4BF8-B27C-94ABF035B6BE}" srcOrd="0" destOrd="0" presId="urn:microsoft.com/office/officeart/2005/8/layout/vList3"/>
    <dgm:cxn modelId="{EABFCD9E-0241-4413-9C54-2F44F015082F}" srcId="{ADF8D92C-8F9B-4586-ACC2-BEAC6D22DC16}" destId="{EC421A63-9703-4083-84F7-A9081FD6EE21}" srcOrd="2" destOrd="0" parTransId="{42CC11F9-1BD1-4CA0-9091-D8954E882DD5}" sibTransId="{185C0160-8C59-44BB-8A98-B70510723C1F}"/>
    <dgm:cxn modelId="{CF3C10AF-2005-462A-906B-F178D30DC187}" srcId="{ADF8D92C-8F9B-4586-ACC2-BEAC6D22DC16}" destId="{32C7A4DD-BF48-4D33-9F49-C358C497AE30}" srcOrd="0" destOrd="0" parTransId="{EA1B3002-4C0F-4586-989D-F67A85A68750}" sibTransId="{4A80C3F8-2DD5-45CA-88C0-9955A5BA4253}"/>
    <dgm:cxn modelId="{8395C8C6-1671-4B1F-BAA1-6B72BED9F6B6}" type="presOf" srcId="{32C7A4DD-BF48-4D33-9F49-C358C497AE30}" destId="{37FE7E6C-1749-4D2E-A097-9BDD60E1A923}" srcOrd="0" destOrd="0" presId="urn:microsoft.com/office/officeart/2005/8/layout/vList3"/>
    <dgm:cxn modelId="{69FEE2C8-7DA0-468B-85A1-9A42C8365CCC}" srcId="{ADF8D92C-8F9B-4586-ACC2-BEAC6D22DC16}" destId="{F00B130D-01E9-463D-B7A1-51130D6B3C56}" srcOrd="3" destOrd="0" parTransId="{383A4772-7BEC-4875-B8E1-DF811582DA52}" sibTransId="{A8638D93-3611-4B8B-B4AC-34B8139CE71D}"/>
    <dgm:cxn modelId="{E1C961E9-9C43-4E27-ABD8-0C1FA39FAD4A}" srcId="{ADF8D92C-8F9B-4586-ACC2-BEAC6D22DC16}" destId="{F4D0A9B3-CD14-4D4A-8BD3-78371C0FEC0E}" srcOrd="1" destOrd="0" parTransId="{287EF1EA-B9E4-4FA9-AB71-9DCB0386D120}" sibTransId="{2AABAF5C-3F83-4786-883B-68C1C8075724}"/>
    <dgm:cxn modelId="{FC0D6E01-D999-4556-83DD-12CD1120E273}" type="presParOf" srcId="{2204DDA4-900D-44A8-8D00-A44489F4601A}" destId="{FA2D358F-B89F-412C-A1A1-E987E29FEE2D}" srcOrd="0" destOrd="0" presId="urn:microsoft.com/office/officeart/2005/8/layout/vList3"/>
    <dgm:cxn modelId="{E9074166-E3F1-47A4-9F78-7280EDDF5800}" type="presParOf" srcId="{FA2D358F-B89F-412C-A1A1-E987E29FEE2D}" destId="{158F8024-B870-46DE-A403-5DBC9CC9C1FF}" srcOrd="0" destOrd="0" presId="urn:microsoft.com/office/officeart/2005/8/layout/vList3"/>
    <dgm:cxn modelId="{195DA041-D43A-4BE0-A47A-F52BCDE8A76A}" type="presParOf" srcId="{FA2D358F-B89F-412C-A1A1-E987E29FEE2D}" destId="{37FE7E6C-1749-4D2E-A097-9BDD60E1A923}" srcOrd="1" destOrd="0" presId="urn:microsoft.com/office/officeart/2005/8/layout/vList3"/>
    <dgm:cxn modelId="{F2CE8E70-54DA-4928-8B6E-A72F4C7BD02B}" type="presParOf" srcId="{2204DDA4-900D-44A8-8D00-A44489F4601A}" destId="{613CA523-CC03-483B-B29B-0F127A5A4D08}" srcOrd="1" destOrd="0" presId="urn:microsoft.com/office/officeart/2005/8/layout/vList3"/>
    <dgm:cxn modelId="{3889365E-1120-4BC9-A244-C38F036730B4}" type="presParOf" srcId="{2204DDA4-900D-44A8-8D00-A44489F4601A}" destId="{C4159A8F-B36C-47D0-865C-F87F7BE9B43E}" srcOrd="2" destOrd="0" presId="urn:microsoft.com/office/officeart/2005/8/layout/vList3"/>
    <dgm:cxn modelId="{15873CC6-FE25-4982-A4DF-D4AA8FB1A95C}" type="presParOf" srcId="{C4159A8F-B36C-47D0-865C-F87F7BE9B43E}" destId="{54645D56-0476-442E-A9D5-6872D228D25C}" srcOrd="0" destOrd="0" presId="urn:microsoft.com/office/officeart/2005/8/layout/vList3"/>
    <dgm:cxn modelId="{9A1BC2E3-CB70-4604-905B-1108195D0268}" type="presParOf" srcId="{C4159A8F-B36C-47D0-865C-F87F7BE9B43E}" destId="{4F4A33A3-6F26-4FEA-AC2B-E9134B078299}" srcOrd="1" destOrd="0" presId="urn:microsoft.com/office/officeart/2005/8/layout/vList3"/>
    <dgm:cxn modelId="{66DFE571-2C6F-4785-B2FF-1EAFF16FB320}" type="presParOf" srcId="{2204DDA4-900D-44A8-8D00-A44489F4601A}" destId="{F4C88C52-9361-48C4-85C8-95BB23E9C89E}" srcOrd="3" destOrd="0" presId="urn:microsoft.com/office/officeart/2005/8/layout/vList3"/>
    <dgm:cxn modelId="{C8B6950E-61FB-47E6-B246-FE7B70FDD9F7}" type="presParOf" srcId="{2204DDA4-900D-44A8-8D00-A44489F4601A}" destId="{D699E664-43BD-4B8F-B53B-C2B4C60A9DBE}" srcOrd="4" destOrd="0" presId="urn:microsoft.com/office/officeart/2005/8/layout/vList3"/>
    <dgm:cxn modelId="{E3CDF0A0-740E-4D9F-844B-4B7595793083}" type="presParOf" srcId="{D699E664-43BD-4B8F-B53B-C2B4C60A9DBE}" destId="{0A072074-B83C-4FD2-94B1-EA3686E758BD}" srcOrd="0" destOrd="0" presId="urn:microsoft.com/office/officeart/2005/8/layout/vList3"/>
    <dgm:cxn modelId="{6E9DA35F-885E-4B0E-9328-DA0DAFD56EBA}" type="presParOf" srcId="{D699E664-43BD-4B8F-B53B-C2B4C60A9DBE}" destId="{5B3B0D30-5358-4609-A04E-CB6A7E3120E1}" srcOrd="1" destOrd="0" presId="urn:microsoft.com/office/officeart/2005/8/layout/vList3"/>
    <dgm:cxn modelId="{B16C1F20-7BBA-4869-A226-299613794D24}" type="presParOf" srcId="{2204DDA4-900D-44A8-8D00-A44489F4601A}" destId="{40F895A2-7621-4911-9543-C767719DDDB4}" srcOrd="5" destOrd="0" presId="urn:microsoft.com/office/officeart/2005/8/layout/vList3"/>
    <dgm:cxn modelId="{90C422DC-43C5-4AD1-97EB-61938AF0CC98}" type="presParOf" srcId="{2204DDA4-900D-44A8-8D00-A44489F4601A}" destId="{A3FD1970-EF61-460B-9D6D-619A84BB02DC}" srcOrd="6" destOrd="0" presId="urn:microsoft.com/office/officeart/2005/8/layout/vList3"/>
    <dgm:cxn modelId="{42C194A9-C8FD-4AC6-A91F-35B91F7BC609}" type="presParOf" srcId="{A3FD1970-EF61-460B-9D6D-619A84BB02DC}" destId="{AEF6F9BA-189C-46CD-B649-16A529CC3429}" srcOrd="0" destOrd="0" presId="urn:microsoft.com/office/officeart/2005/8/layout/vList3"/>
    <dgm:cxn modelId="{B067F5F8-9DB3-4252-A56A-E19291A615CF}" type="presParOf" srcId="{A3FD1970-EF61-460B-9D6D-619A84BB02DC}" destId="{FB0B74B0-2BEB-4BF8-B27C-94ABF035B6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A20A2A-EB23-4C44-AD82-5C9FA8E904B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340893B4-5E66-412B-814B-517F7EBDF770}">
      <dgm:prSet/>
      <dgm:spPr/>
      <dgm:t>
        <a:bodyPr/>
        <a:lstStyle/>
        <a:p>
          <a:r>
            <a:rPr lang="de-DE"/>
            <a:t>QLEE </a:t>
          </a:r>
          <a:r>
            <a:rPr lang="de-DE">
              <a:hlinkClick xmlns:r="http://schemas.openxmlformats.org/officeDocument/2006/relationships" r:id="rId1"/>
            </a:rPr>
            <a:t>https://qlee.eu/angebote/foerderkompass</a:t>
          </a:r>
          <a:endParaRPr lang="de-DE"/>
        </a:p>
      </dgm:t>
    </dgm:pt>
    <dgm:pt modelId="{1DE3E910-348C-4C89-AC5D-F3E9E1C95AC2}" type="parTrans" cxnId="{1B238431-7E80-4714-991B-7CA04E5300A5}">
      <dgm:prSet/>
      <dgm:spPr/>
      <dgm:t>
        <a:bodyPr/>
        <a:lstStyle/>
        <a:p>
          <a:endParaRPr lang="de-DE"/>
        </a:p>
      </dgm:t>
    </dgm:pt>
    <dgm:pt modelId="{4A88EBE5-F7B9-46D8-BD57-94FD8E01A963}" type="sibTrans" cxnId="{1B238431-7E80-4714-991B-7CA04E5300A5}">
      <dgm:prSet/>
      <dgm:spPr/>
      <dgm:t>
        <a:bodyPr/>
        <a:lstStyle/>
        <a:p>
          <a:endParaRPr lang="de-DE"/>
        </a:p>
      </dgm:t>
    </dgm:pt>
    <dgm:pt modelId="{43D84374-4E35-4638-B762-0895F71B1894}">
      <dgm:prSet/>
      <dgm:spPr/>
      <dgm:t>
        <a:bodyPr/>
        <a:lstStyle/>
        <a:p>
          <a:r>
            <a:rPr lang="de-DE" dirty="0"/>
            <a:t>FLB </a:t>
          </a:r>
          <a:r>
            <a:rPr lang="de-DE" dirty="0">
              <a:hlinkClick xmlns:r="http://schemas.openxmlformats.org/officeDocument/2006/relationships" r:id="rId2"/>
            </a:rPr>
            <a:t>https://www.flb.de/seite/682718/finanzierung-von-vereinsprojekten-f%C3%B6rderm%C3%B6glichkeiten-im-%C3%BCberblick.html</a:t>
          </a:r>
          <a:endParaRPr lang="de-DE" dirty="0"/>
        </a:p>
      </dgm:t>
    </dgm:pt>
    <dgm:pt modelId="{BBBCD588-D285-4F7C-BFEB-779B87F0E120}" type="parTrans" cxnId="{5F618D82-DDC7-44AB-9E44-4A1FDA049580}">
      <dgm:prSet/>
      <dgm:spPr/>
      <dgm:t>
        <a:bodyPr/>
        <a:lstStyle/>
        <a:p>
          <a:endParaRPr lang="de-DE"/>
        </a:p>
      </dgm:t>
    </dgm:pt>
    <dgm:pt modelId="{F4000D96-7636-4AC7-BBA6-08CC7D6E2395}" type="sibTrans" cxnId="{5F618D82-DDC7-44AB-9E44-4A1FDA049580}">
      <dgm:prSet/>
      <dgm:spPr/>
      <dgm:t>
        <a:bodyPr/>
        <a:lstStyle/>
        <a:p>
          <a:endParaRPr lang="de-DE"/>
        </a:p>
      </dgm:t>
    </dgm:pt>
    <dgm:pt modelId="{A7F011AC-8281-4584-B03D-0D834CAA4E83}">
      <dgm:prSet/>
      <dgm:spPr/>
      <dgm:t>
        <a:bodyPr/>
        <a:lstStyle/>
        <a:p>
          <a:r>
            <a:rPr lang="de-DE" dirty="0"/>
            <a:t>Nationale Klimaschutz Initiative </a:t>
          </a:r>
          <a:r>
            <a:rPr lang="de-DE" dirty="0">
              <a:hlinkClick xmlns:r="http://schemas.openxmlformats.org/officeDocument/2006/relationships" r:id="rId3"/>
            </a:rPr>
            <a:t>https://www.klimaschutz.de/de/foerderun</a:t>
          </a:r>
          <a:r>
            <a:rPr lang="de-DE" dirty="0">
              <a:hlinkClick xmlns:r="http://schemas.openxmlformats.org/officeDocument/2006/relationships" r:id="rId3"/>
            </a:rPr>
            <a:t>g-der-nki/foerderkompass</a:t>
          </a:r>
          <a:endParaRPr lang="de-DE" dirty="0"/>
        </a:p>
      </dgm:t>
    </dgm:pt>
    <dgm:pt modelId="{9A11705F-A126-49FD-8E2A-5C29BBDFC214}" type="parTrans" cxnId="{383FEDC7-B3F3-441F-95AB-8C660F45EF97}">
      <dgm:prSet/>
      <dgm:spPr/>
      <dgm:t>
        <a:bodyPr/>
        <a:lstStyle/>
        <a:p>
          <a:endParaRPr lang="de-DE"/>
        </a:p>
      </dgm:t>
    </dgm:pt>
    <dgm:pt modelId="{BBC7DEC8-9500-4252-9C7D-3D0415323DAF}" type="sibTrans" cxnId="{383FEDC7-B3F3-441F-95AB-8C660F45EF97}">
      <dgm:prSet/>
      <dgm:spPr/>
      <dgm:t>
        <a:bodyPr/>
        <a:lstStyle/>
        <a:p>
          <a:endParaRPr lang="de-DE"/>
        </a:p>
      </dgm:t>
    </dgm:pt>
    <dgm:pt modelId="{F63CFD79-8450-4B48-B80F-FB4DB8556855}">
      <dgm:prSet/>
      <dgm:spPr/>
      <dgm:t>
        <a:bodyPr/>
        <a:lstStyle/>
        <a:p>
          <a:r>
            <a:rPr lang="de-DE"/>
            <a:t>DOSB-Datenbank monatliche Aktualisierung</a:t>
          </a:r>
          <a:endParaRPr lang="de-DE" dirty="0"/>
        </a:p>
      </dgm:t>
    </dgm:pt>
    <dgm:pt modelId="{380ECE5B-2BB4-4343-89F9-220FD3E2B233}" type="parTrans" cxnId="{E402BD6D-B15B-43F1-BC23-61017228FF0A}">
      <dgm:prSet/>
      <dgm:spPr/>
      <dgm:t>
        <a:bodyPr/>
        <a:lstStyle/>
        <a:p>
          <a:endParaRPr lang="de-DE"/>
        </a:p>
      </dgm:t>
    </dgm:pt>
    <dgm:pt modelId="{6C39FBE4-2958-4B95-A559-364360CF7BED}" type="sibTrans" cxnId="{E402BD6D-B15B-43F1-BC23-61017228FF0A}">
      <dgm:prSet/>
      <dgm:spPr/>
      <dgm:t>
        <a:bodyPr/>
        <a:lstStyle/>
        <a:p>
          <a:endParaRPr lang="de-DE"/>
        </a:p>
      </dgm:t>
    </dgm:pt>
    <dgm:pt modelId="{DDC4159B-1956-47D4-AE21-A692D0C75515}" type="pres">
      <dgm:prSet presAssocID="{C7A20A2A-EB23-4C44-AD82-5C9FA8E904B1}" presName="linear" presStyleCnt="0">
        <dgm:presLayoutVars>
          <dgm:animLvl val="lvl"/>
          <dgm:resizeHandles val="exact"/>
        </dgm:presLayoutVars>
      </dgm:prSet>
      <dgm:spPr/>
    </dgm:pt>
    <dgm:pt modelId="{DFE3CC55-68F0-45E1-B83D-A421F5393752}" type="pres">
      <dgm:prSet presAssocID="{340893B4-5E66-412B-814B-517F7EBDF7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C894D8-F1E2-4EA1-B0AB-9906BF1AE53B}" type="pres">
      <dgm:prSet presAssocID="{4A88EBE5-F7B9-46D8-BD57-94FD8E01A963}" presName="spacer" presStyleCnt="0"/>
      <dgm:spPr/>
    </dgm:pt>
    <dgm:pt modelId="{68D50D37-30E8-42A2-B94E-5E19F250194A}" type="pres">
      <dgm:prSet presAssocID="{43D84374-4E35-4638-B762-0895F71B18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CB34A9-E44B-4A66-9581-3C1709BB78CB}" type="pres">
      <dgm:prSet presAssocID="{F4000D96-7636-4AC7-BBA6-08CC7D6E2395}" presName="spacer" presStyleCnt="0"/>
      <dgm:spPr/>
    </dgm:pt>
    <dgm:pt modelId="{8681FB6D-1F5B-430E-801D-C9FA82DF7DF9}" type="pres">
      <dgm:prSet presAssocID="{F63CFD79-8450-4B48-B80F-FB4DB85568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051979-462D-42BF-A384-3757D5279F26}" type="pres">
      <dgm:prSet presAssocID="{6C39FBE4-2958-4B95-A559-364360CF7BED}" presName="spacer" presStyleCnt="0"/>
      <dgm:spPr/>
    </dgm:pt>
    <dgm:pt modelId="{83A83272-B617-44B5-A9D8-68A707DEFF62}" type="pres">
      <dgm:prSet presAssocID="{A7F011AC-8281-4584-B03D-0D834CAA4E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B238431-7E80-4714-991B-7CA04E5300A5}" srcId="{C7A20A2A-EB23-4C44-AD82-5C9FA8E904B1}" destId="{340893B4-5E66-412B-814B-517F7EBDF770}" srcOrd="0" destOrd="0" parTransId="{1DE3E910-348C-4C89-AC5D-F3E9E1C95AC2}" sibTransId="{4A88EBE5-F7B9-46D8-BD57-94FD8E01A963}"/>
    <dgm:cxn modelId="{E402BD6D-B15B-43F1-BC23-61017228FF0A}" srcId="{C7A20A2A-EB23-4C44-AD82-5C9FA8E904B1}" destId="{F63CFD79-8450-4B48-B80F-FB4DB8556855}" srcOrd="2" destOrd="0" parTransId="{380ECE5B-2BB4-4343-89F9-220FD3E2B233}" sibTransId="{6C39FBE4-2958-4B95-A559-364360CF7BED}"/>
    <dgm:cxn modelId="{97C0E97A-A4F8-443A-9025-B9277655CC55}" type="presOf" srcId="{340893B4-5E66-412B-814B-517F7EBDF770}" destId="{DFE3CC55-68F0-45E1-B83D-A421F5393752}" srcOrd="0" destOrd="0" presId="urn:microsoft.com/office/officeart/2005/8/layout/vList2"/>
    <dgm:cxn modelId="{91CDEA5A-A182-48BF-9B0B-9F2F91DF568B}" type="presOf" srcId="{C7A20A2A-EB23-4C44-AD82-5C9FA8E904B1}" destId="{DDC4159B-1956-47D4-AE21-A692D0C75515}" srcOrd="0" destOrd="0" presId="urn:microsoft.com/office/officeart/2005/8/layout/vList2"/>
    <dgm:cxn modelId="{5F618D82-DDC7-44AB-9E44-4A1FDA049580}" srcId="{C7A20A2A-EB23-4C44-AD82-5C9FA8E904B1}" destId="{43D84374-4E35-4638-B762-0895F71B1894}" srcOrd="1" destOrd="0" parTransId="{BBBCD588-D285-4F7C-BFEB-779B87F0E120}" sibTransId="{F4000D96-7636-4AC7-BBA6-08CC7D6E2395}"/>
    <dgm:cxn modelId="{CC4974BA-3DA7-498E-891C-D48B7B9BD0F8}" type="presOf" srcId="{43D84374-4E35-4638-B762-0895F71B1894}" destId="{68D50D37-30E8-42A2-B94E-5E19F250194A}" srcOrd="0" destOrd="0" presId="urn:microsoft.com/office/officeart/2005/8/layout/vList2"/>
    <dgm:cxn modelId="{A37827C6-3EEA-4BBF-9638-907A1F7DE5EB}" type="presOf" srcId="{A7F011AC-8281-4584-B03D-0D834CAA4E83}" destId="{83A83272-B617-44B5-A9D8-68A707DEFF62}" srcOrd="0" destOrd="0" presId="urn:microsoft.com/office/officeart/2005/8/layout/vList2"/>
    <dgm:cxn modelId="{383FEDC7-B3F3-441F-95AB-8C660F45EF97}" srcId="{C7A20A2A-EB23-4C44-AD82-5C9FA8E904B1}" destId="{A7F011AC-8281-4584-B03D-0D834CAA4E83}" srcOrd="3" destOrd="0" parTransId="{9A11705F-A126-49FD-8E2A-5C29BBDFC214}" sibTransId="{BBC7DEC8-9500-4252-9C7D-3D0415323DAF}"/>
    <dgm:cxn modelId="{FE5226D4-EB14-4482-A4A5-064C8C34064B}" type="presOf" srcId="{F63CFD79-8450-4B48-B80F-FB4DB8556855}" destId="{8681FB6D-1F5B-430E-801D-C9FA82DF7DF9}" srcOrd="0" destOrd="0" presId="urn:microsoft.com/office/officeart/2005/8/layout/vList2"/>
    <dgm:cxn modelId="{95AC581D-4E2D-4803-AFD9-B77EDF064A1E}" type="presParOf" srcId="{DDC4159B-1956-47D4-AE21-A692D0C75515}" destId="{DFE3CC55-68F0-45E1-B83D-A421F5393752}" srcOrd="0" destOrd="0" presId="urn:microsoft.com/office/officeart/2005/8/layout/vList2"/>
    <dgm:cxn modelId="{72A5AB3B-2887-4A46-8659-852E76A7520A}" type="presParOf" srcId="{DDC4159B-1956-47D4-AE21-A692D0C75515}" destId="{A8C894D8-F1E2-4EA1-B0AB-9906BF1AE53B}" srcOrd="1" destOrd="0" presId="urn:microsoft.com/office/officeart/2005/8/layout/vList2"/>
    <dgm:cxn modelId="{E1979D78-CEF9-48A7-AF36-531F633F698E}" type="presParOf" srcId="{DDC4159B-1956-47D4-AE21-A692D0C75515}" destId="{68D50D37-30E8-42A2-B94E-5E19F250194A}" srcOrd="2" destOrd="0" presId="urn:microsoft.com/office/officeart/2005/8/layout/vList2"/>
    <dgm:cxn modelId="{ABCEC489-76F5-4A60-BB03-E8220335CA1D}" type="presParOf" srcId="{DDC4159B-1956-47D4-AE21-A692D0C75515}" destId="{92CB34A9-E44B-4A66-9581-3C1709BB78CB}" srcOrd="3" destOrd="0" presId="urn:microsoft.com/office/officeart/2005/8/layout/vList2"/>
    <dgm:cxn modelId="{9791338E-468C-453A-BF84-C98836783225}" type="presParOf" srcId="{DDC4159B-1956-47D4-AE21-A692D0C75515}" destId="{8681FB6D-1F5B-430E-801D-C9FA82DF7DF9}" srcOrd="4" destOrd="0" presId="urn:microsoft.com/office/officeart/2005/8/layout/vList2"/>
    <dgm:cxn modelId="{1D03774F-978D-49D2-A02C-8D8DD1110ED1}" type="presParOf" srcId="{DDC4159B-1956-47D4-AE21-A692D0C75515}" destId="{08051979-462D-42BF-A384-3757D5279F26}" srcOrd="5" destOrd="0" presId="urn:microsoft.com/office/officeart/2005/8/layout/vList2"/>
    <dgm:cxn modelId="{97BDD042-0082-4DBD-8231-3FF057C37E35}" type="presParOf" srcId="{DDC4159B-1956-47D4-AE21-A692D0C75515}" destId="{83A83272-B617-44B5-A9D8-68A707DEFF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EF693C-CF23-477C-A5E7-A92116D67D0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de-DE"/>
        </a:p>
      </dgm:t>
    </dgm:pt>
    <dgm:pt modelId="{B7B0E84E-8BD9-4D60-9384-21EA1AC6ED87}">
      <dgm:prSet/>
      <dgm:spPr/>
      <dgm:t>
        <a:bodyPr/>
        <a:lstStyle/>
        <a:p>
          <a:r>
            <a:rPr lang="de-DE" dirty="0"/>
            <a:t>12.03.2026 erstes Netzwerktreffen</a:t>
          </a:r>
        </a:p>
      </dgm:t>
    </dgm:pt>
    <dgm:pt modelId="{219A417B-BAD0-4905-8491-606EC5BD864B}" type="parTrans" cxnId="{4266FAD2-2140-48AF-A1E0-F48FF8A19BF8}">
      <dgm:prSet/>
      <dgm:spPr/>
      <dgm:t>
        <a:bodyPr/>
        <a:lstStyle/>
        <a:p>
          <a:endParaRPr lang="de-DE"/>
        </a:p>
      </dgm:t>
    </dgm:pt>
    <dgm:pt modelId="{B0A5A534-C0C5-432F-9C2A-6667C56CCFE3}" type="sibTrans" cxnId="{4266FAD2-2140-48AF-A1E0-F48FF8A19BF8}">
      <dgm:prSet/>
      <dgm:spPr/>
      <dgm:t>
        <a:bodyPr/>
        <a:lstStyle/>
        <a:p>
          <a:endParaRPr lang="de-DE"/>
        </a:p>
      </dgm:t>
    </dgm:pt>
    <dgm:pt modelId="{AD1A81A7-CBDC-4382-9375-DA0DA84E6769}">
      <dgm:prSet/>
      <dgm:spPr/>
      <dgm:t>
        <a:bodyPr/>
        <a:lstStyle/>
        <a:p>
          <a:r>
            <a:rPr lang="de-DE" dirty="0"/>
            <a:t>Weitere Erfassung von Bedarfen und Vernetzung</a:t>
          </a:r>
        </a:p>
      </dgm:t>
    </dgm:pt>
    <dgm:pt modelId="{AA8FB7FB-9E0B-4187-9178-A6B0C23D698E}" type="parTrans" cxnId="{00E195E9-FCE5-4AB4-8F4F-97B77A922645}">
      <dgm:prSet/>
      <dgm:spPr/>
      <dgm:t>
        <a:bodyPr/>
        <a:lstStyle/>
        <a:p>
          <a:endParaRPr lang="de-DE"/>
        </a:p>
      </dgm:t>
    </dgm:pt>
    <dgm:pt modelId="{64E54217-EC4F-4509-BC73-97C4FF96B9DB}" type="sibTrans" cxnId="{00E195E9-FCE5-4AB4-8F4F-97B77A922645}">
      <dgm:prSet/>
      <dgm:spPr/>
      <dgm:t>
        <a:bodyPr/>
        <a:lstStyle/>
        <a:p>
          <a:endParaRPr lang="de-DE"/>
        </a:p>
      </dgm:t>
    </dgm:pt>
    <dgm:pt modelId="{66CF1C35-F9CB-4EC8-A71F-E11380C62C54}">
      <dgm:prSet/>
      <dgm:spPr/>
      <dgm:t>
        <a:bodyPr/>
        <a:lstStyle/>
        <a:p>
          <a:r>
            <a:rPr lang="de-DE" dirty="0"/>
            <a:t>Identifizierung von weiteren potenziellen nachhaltigen Sportveranstaltungen in der gesamten WRL</a:t>
          </a:r>
        </a:p>
      </dgm:t>
    </dgm:pt>
    <dgm:pt modelId="{11543942-2219-4CE9-93CA-B23DC2E199D2}" type="parTrans" cxnId="{60765ABE-6BF7-41C5-98E7-523E8C0D68C3}">
      <dgm:prSet/>
      <dgm:spPr/>
      <dgm:t>
        <a:bodyPr/>
        <a:lstStyle/>
        <a:p>
          <a:endParaRPr lang="de-DE"/>
        </a:p>
      </dgm:t>
    </dgm:pt>
    <dgm:pt modelId="{66FA5556-BA05-44A5-8E54-07F272154459}" type="sibTrans" cxnId="{60765ABE-6BF7-41C5-98E7-523E8C0D68C3}">
      <dgm:prSet/>
      <dgm:spPr/>
      <dgm:t>
        <a:bodyPr/>
        <a:lstStyle/>
        <a:p>
          <a:endParaRPr lang="de-DE"/>
        </a:p>
      </dgm:t>
    </dgm:pt>
    <dgm:pt modelId="{F4BF7379-71F1-44BC-AE6C-A272BFB86384}">
      <dgm:prSet/>
      <dgm:spPr/>
      <dgm:t>
        <a:bodyPr/>
        <a:lstStyle/>
        <a:p>
          <a:r>
            <a:rPr lang="de-DE" dirty="0"/>
            <a:t>Workshops und Events zu ausgewählten Themen</a:t>
          </a:r>
        </a:p>
      </dgm:t>
    </dgm:pt>
    <dgm:pt modelId="{329842AB-1CDF-412E-8A1A-F352D2E3595C}" type="parTrans" cxnId="{435FCB0C-248F-4DA3-B7E1-398B19D6EAC7}">
      <dgm:prSet/>
      <dgm:spPr/>
      <dgm:t>
        <a:bodyPr/>
        <a:lstStyle/>
        <a:p>
          <a:endParaRPr lang="de-DE"/>
        </a:p>
      </dgm:t>
    </dgm:pt>
    <dgm:pt modelId="{7ADF18A2-3242-492D-A0BC-29AD9AEDF419}" type="sibTrans" cxnId="{435FCB0C-248F-4DA3-B7E1-398B19D6EAC7}">
      <dgm:prSet/>
      <dgm:spPr/>
      <dgm:t>
        <a:bodyPr/>
        <a:lstStyle/>
        <a:p>
          <a:endParaRPr lang="de-DE"/>
        </a:p>
      </dgm:t>
    </dgm:pt>
    <dgm:pt modelId="{F83090A4-A8CA-44FF-8174-C5113D3B5075}">
      <dgm:prSet/>
      <dgm:spPr/>
      <dgm:t>
        <a:bodyPr/>
        <a:lstStyle/>
        <a:p>
          <a:r>
            <a:rPr lang="de-DE" dirty="0"/>
            <a:t>4 Informationsveranstaltungen (1x pro KSB) und ein Netzwerktreffen </a:t>
          </a:r>
        </a:p>
      </dgm:t>
    </dgm:pt>
    <dgm:pt modelId="{0D735910-D650-4356-BA4B-A7314B54A451}" type="parTrans" cxnId="{12BC3CE7-6D1A-4A11-B978-4D3F220258BE}">
      <dgm:prSet/>
      <dgm:spPr/>
      <dgm:t>
        <a:bodyPr/>
        <a:lstStyle/>
        <a:p>
          <a:endParaRPr lang="de-DE"/>
        </a:p>
      </dgm:t>
    </dgm:pt>
    <dgm:pt modelId="{084473BB-1C09-4F28-9E00-2FCABB35C405}" type="sibTrans" cxnId="{12BC3CE7-6D1A-4A11-B978-4D3F220258BE}">
      <dgm:prSet/>
      <dgm:spPr/>
      <dgm:t>
        <a:bodyPr/>
        <a:lstStyle/>
        <a:p>
          <a:endParaRPr lang="de-DE"/>
        </a:p>
      </dgm:t>
    </dgm:pt>
    <dgm:pt modelId="{DB9DF241-8605-45C6-AB09-2023CAF03A4C}" type="pres">
      <dgm:prSet presAssocID="{C4EF693C-CF23-477C-A5E7-A92116D67D0B}" presName="Name0" presStyleCnt="0">
        <dgm:presLayoutVars>
          <dgm:chMax val="7"/>
          <dgm:chPref val="7"/>
          <dgm:dir/>
        </dgm:presLayoutVars>
      </dgm:prSet>
      <dgm:spPr/>
    </dgm:pt>
    <dgm:pt modelId="{CC4431FA-EAE4-4D27-8FB4-C39272E3A1DF}" type="pres">
      <dgm:prSet presAssocID="{C4EF693C-CF23-477C-A5E7-A92116D67D0B}" presName="Name1" presStyleCnt="0"/>
      <dgm:spPr/>
    </dgm:pt>
    <dgm:pt modelId="{4477706D-5914-4FEC-966A-1FECE6782E71}" type="pres">
      <dgm:prSet presAssocID="{C4EF693C-CF23-477C-A5E7-A92116D67D0B}" presName="cycle" presStyleCnt="0"/>
      <dgm:spPr/>
    </dgm:pt>
    <dgm:pt modelId="{A3698F71-824F-4388-8F26-BCEF483F601C}" type="pres">
      <dgm:prSet presAssocID="{C4EF693C-CF23-477C-A5E7-A92116D67D0B}" presName="srcNode" presStyleLbl="node1" presStyleIdx="0" presStyleCnt="5"/>
      <dgm:spPr/>
    </dgm:pt>
    <dgm:pt modelId="{8E2329AC-C52E-426A-8EF3-5B9140623799}" type="pres">
      <dgm:prSet presAssocID="{C4EF693C-CF23-477C-A5E7-A92116D67D0B}" presName="conn" presStyleLbl="parChTrans1D2" presStyleIdx="0" presStyleCnt="1"/>
      <dgm:spPr/>
    </dgm:pt>
    <dgm:pt modelId="{610F76A6-4DEE-4854-A4A2-46FD79E2E1E1}" type="pres">
      <dgm:prSet presAssocID="{C4EF693C-CF23-477C-A5E7-A92116D67D0B}" presName="extraNode" presStyleLbl="node1" presStyleIdx="0" presStyleCnt="5"/>
      <dgm:spPr/>
    </dgm:pt>
    <dgm:pt modelId="{D3D5F859-0764-464D-9249-0742DCF7F3D6}" type="pres">
      <dgm:prSet presAssocID="{C4EF693C-CF23-477C-A5E7-A92116D67D0B}" presName="dstNode" presStyleLbl="node1" presStyleIdx="0" presStyleCnt="5"/>
      <dgm:spPr/>
    </dgm:pt>
    <dgm:pt modelId="{CCBC13DD-B2AB-4620-B762-3C3E0FF3C6BF}" type="pres">
      <dgm:prSet presAssocID="{B7B0E84E-8BD9-4D60-9384-21EA1AC6ED87}" presName="text_1" presStyleLbl="node1" presStyleIdx="0" presStyleCnt="5">
        <dgm:presLayoutVars>
          <dgm:bulletEnabled val="1"/>
        </dgm:presLayoutVars>
      </dgm:prSet>
      <dgm:spPr/>
    </dgm:pt>
    <dgm:pt modelId="{AD4A511A-08EB-4C04-848A-572E8F36E21F}" type="pres">
      <dgm:prSet presAssocID="{B7B0E84E-8BD9-4D60-9384-21EA1AC6ED87}" presName="accent_1" presStyleCnt="0"/>
      <dgm:spPr/>
    </dgm:pt>
    <dgm:pt modelId="{BD5AC2A2-C26B-4DCE-BB13-C52730EE797B}" type="pres">
      <dgm:prSet presAssocID="{B7B0E84E-8BD9-4D60-9384-21EA1AC6ED87}" presName="accentRepeatNode" presStyleLbl="solidFgAcc1" presStyleIdx="0" presStyleCnt="5"/>
      <dgm:spPr/>
    </dgm:pt>
    <dgm:pt modelId="{7B51EFD2-D90A-4711-A62F-310416A775D2}" type="pres">
      <dgm:prSet presAssocID="{F83090A4-A8CA-44FF-8174-C5113D3B5075}" presName="text_2" presStyleLbl="node1" presStyleIdx="1" presStyleCnt="5">
        <dgm:presLayoutVars>
          <dgm:bulletEnabled val="1"/>
        </dgm:presLayoutVars>
      </dgm:prSet>
      <dgm:spPr/>
    </dgm:pt>
    <dgm:pt modelId="{45B35F2F-64CB-471B-BB06-0D7D665100F0}" type="pres">
      <dgm:prSet presAssocID="{F83090A4-A8CA-44FF-8174-C5113D3B5075}" presName="accent_2" presStyleCnt="0"/>
      <dgm:spPr/>
    </dgm:pt>
    <dgm:pt modelId="{96528396-139E-4601-98C8-7BAA8BA7B5BB}" type="pres">
      <dgm:prSet presAssocID="{F83090A4-A8CA-44FF-8174-C5113D3B5075}" presName="accentRepeatNode" presStyleLbl="solidFgAcc1" presStyleIdx="1" presStyleCnt="5"/>
      <dgm:spPr/>
    </dgm:pt>
    <dgm:pt modelId="{8B3C2D55-30DC-4B81-A62B-C63304A24D55}" type="pres">
      <dgm:prSet presAssocID="{AD1A81A7-CBDC-4382-9375-DA0DA84E6769}" presName="text_3" presStyleLbl="node1" presStyleIdx="2" presStyleCnt="5">
        <dgm:presLayoutVars>
          <dgm:bulletEnabled val="1"/>
        </dgm:presLayoutVars>
      </dgm:prSet>
      <dgm:spPr/>
    </dgm:pt>
    <dgm:pt modelId="{FFD693E4-C72F-411C-AE81-B3C30CE26CC1}" type="pres">
      <dgm:prSet presAssocID="{AD1A81A7-CBDC-4382-9375-DA0DA84E6769}" presName="accent_3" presStyleCnt="0"/>
      <dgm:spPr/>
    </dgm:pt>
    <dgm:pt modelId="{9895F8DA-6817-4704-AE22-B03ABD048C0B}" type="pres">
      <dgm:prSet presAssocID="{AD1A81A7-CBDC-4382-9375-DA0DA84E6769}" presName="accentRepeatNode" presStyleLbl="solidFgAcc1" presStyleIdx="2" presStyleCnt="5"/>
      <dgm:spPr/>
    </dgm:pt>
    <dgm:pt modelId="{4302C65D-3DF0-4814-9000-0AA65702CFDB}" type="pres">
      <dgm:prSet presAssocID="{66CF1C35-F9CB-4EC8-A71F-E11380C62C54}" presName="text_4" presStyleLbl="node1" presStyleIdx="3" presStyleCnt="5">
        <dgm:presLayoutVars>
          <dgm:bulletEnabled val="1"/>
        </dgm:presLayoutVars>
      </dgm:prSet>
      <dgm:spPr/>
    </dgm:pt>
    <dgm:pt modelId="{2401774D-48A8-4E97-8C23-99C992BB679F}" type="pres">
      <dgm:prSet presAssocID="{66CF1C35-F9CB-4EC8-A71F-E11380C62C54}" presName="accent_4" presStyleCnt="0"/>
      <dgm:spPr/>
    </dgm:pt>
    <dgm:pt modelId="{24F01EB4-7858-4B6B-B698-F2FFD30F1494}" type="pres">
      <dgm:prSet presAssocID="{66CF1C35-F9CB-4EC8-A71F-E11380C62C54}" presName="accentRepeatNode" presStyleLbl="solidFgAcc1" presStyleIdx="3" presStyleCnt="5"/>
      <dgm:spPr/>
    </dgm:pt>
    <dgm:pt modelId="{917A6933-88E1-4F71-8D25-1FAEECBA19B1}" type="pres">
      <dgm:prSet presAssocID="{F4BF7379-71F1-44BC-AE6C-A272BFB86384}" presName="text_5" presStyleLbl="node1" presStyleIdx="4" presStyleCnt="5">
        <dgm:presLayoutVars>
          <dgm:bulletEnabled val="1"/>
        </dgm:presLayoutVars>
      </dgm:prSet>
      <dgm:spPr/>
    </dgm:pt>
    <dgm:pt modelId="{0911807D-7AC2-4D14-A944-2FE188BA028F}" type="pres">
      <dgm:prSet presAssocID="{F4BF7379-71F1-44BC-AE6C-A272BFB86384}" presName="accent_5" presStyleCnt="0"/>
      <dgm:spPr/>
    </dgm:pt>
    <dgm:pt modelId="{C953FA96-D5C5-421D-940C-AA72B427F4BF}" type="pres">
      <dgm:prSet presAssocID="{F4BF7379-71F1-44BC-AE6C-A272BFB86384}" presName="accentRepeatNode" presStyleLbl="solidFgAcc1" presStyleIdx="4" presStyleCnt="5"/>
      <dgm:spPr/>
    </dgm:pt>
  </dgm:ptLst>
  <dgm:cxnLst>
    <dgm:cxn modelId="{435FCB0C-248F-4DA3-B7E1-398B19D6EAC7}" srcId="{C4EF693C-CF23-477C-A5E7-A92116D67D0B}" destId="{F4BF7379-71F1-44BC-AE6C-A272BFB86384}" srcOrd="4" destOrd="0" parTransId="{329842AB-1CDF-412E-8A1A-F352D2E3595C}" sibTransId="{7ADF18A2-3242-492D-A0BC-29AD9AEDF419}"/>
    <dgm:cxn modelId="{93D89060-3B4D-46F8-A750-321AC0880AD6}" type="presOf" srcId="{66CF1C35-F9CB-4EC8-A71F-E11380C62C54}" destId="{4302C65D-3DF0-4814-9000-0AA65702CFDB}" srcOrd="0" destOrd="0" presId="urn:microsoft.com/office/officeart/2008/layout/VerticalCurvedList"/>
    <dgm:cxn modelId="{63DFC24E-102A-45AB-B51D-F54233FEE5BF}" type="presOf" srcId="{B7B0E84E-8BD9-4D60-9384-21EA1AC6ED87}" destId="{CCBC13DD-B2AB-4620-B762-3C3E0FF3C6BF}" srcOrd="0" destOrd="0" presId="urn:microsoft.com/office/officeart/2008/layout/VerticalCurvedList"/>
    <dgm:cxn modelId="{74005294-0777-401D-9721-E496357C0A06}" type="presOf" srcId="{AD1A81A7-CBDC-4382-9375-DA0DA84E6769}" destId="{8B3C2D55-30DC-4B81-A62B-C63304A24D55}" srcOrd="0" destOrd="0" presId="urn:microsoft.com/office/officeart/2008/layout/VerticalCurvedList"/>
    <dgm:cxn modelId="{60765ABE-6BF7-41C5-98E7-523E8C0D68C3}" srcId="{C4EF693C-CF23-477C-A5E7-A92116D67D0B}" destId="{66CF1C35-F9CB-4EC8-A71F-E11380C62C54}" srcOrd="3" destOrd="0" parTransId="{11543942-2219-4CE9-93CA-B23DC2E199D2}" sibTransId="{66FA5556-BA05-44A5-8E54-07F272154459}"/>
    <dgm:cxn modelId="{6704D5C8-7BF9-4FB0-9469-DAA388A14FD0}" type="presOf" srcId="{F83090A4-A8CA-44FF-8174-C5113D3B5075}" destId="{7B51EFD2-D90A-4711-A62F-310416A775D2}" srcOrd="0" destOrd="0" presId="urn:microsoft.com/office/officeart/2008/layout/VerticalCurvedList"/>
    <dgm:cxn modelId="{3DBF64CF-924E-4203-A9EB-B8D9756817D1}" type="presOf" srcId="{F4BF7379-71F1-44BC-AE6C-A272BFB86384}" destId="{917A6933-88E1-4F71-8D25-1FAEECBA19B1}" srcOrd="0" destOrd="0" presId="urn:microsoft.com/office/officeart/2008/layout/VerticalCurvedList"/>
    <dgm:cxn modelId="{4266FAD2-2140-48AF-A1E0-F48FF8A19BF8}" srcId="{C4EF693C-CF23-477C-A5E7-A92116D67D0B}" destId="{B7B0E84E-8BD9-4D60-9384-21EA1AC6ED87}" srcOrd="0" destOrd="0" parTransId="{219A417B-BAD0-4905-8491-606EC5BD864B}" sibTransId="{B0A5A534-C0C5-432F-9C2A-6667C56CCFE3}"/>
    <dgm:cxn modelId="{3CBE42DE-91F9-4001-9A51-0BA8F8093875}" type="presOf" srcId="{B0A5A534-C0C5-432F-9C2A-6667C56CCFE3}" destId="{8E2329AC-C52E-426A-8EF3-5B9140623799}" srcOrd="0" destOrd="0" presId="urn:microsoft.com/office/officeart/2008/layout/VerticalCurvedList"/>
    <dgm:cxn modelId="{12BC3CE7-6D1A-4A11-B978-4D3F220258BE}" srcId="{C4EF693C-CF23-477C-A5E7-A92116D67D0B}" destId="{F83090A4-A8CA-44FF-8174-C5113D3B5075}" srcOrd="1" destOrd="0" parTransId="{0D735910-D650-4356-BA4B-A7314B54A451}" sibTransId="{084473BB-1C09-4F28-9E00-2FCABB35C405}"/>
    <dgm:cxn modelId="{00E195E9-FCE5-4AB4-8F4F-97B77A922645}" srcId="{C4EF693C-CF23-477C-A5E7-A92116D67D0B}" destId="{AD1A81A7-CBDC-4382-9375-DA0DA84E6769}" srcOrd="2" destOrd="0" parTransId="{AA8FB7FB-9E0B-4187-9178-A6B0C23D698E}" sibTransId="{64E54217-EC4F-4509-BC73-97C4FF96B9DB}"/>
    <dgm:cxn modelId="{4F2B9FF3-6D77-477F-9531-FB040F3BE8D8}" type="presOf" srcId="{C4EF693C-CF23-477C-A5E7-A92116D67D0B}" destId="{DB9DF241-8605-45C6-AB09-2023CAF03A4C}" srcOrd="0" destOrd="0" presId="urn:microsoft.com/office/officeart/2008/layout/VerticalCurvedList"/>
    <dgm:cxn modelId="{31F92118-D95C-48B9-AED7-4EA40D4C1B09}" type="presParOf" srcId="{DB9DF241-8605-45C6-AB09-2023CAF03A4C}" destId="{CC4431FA-EAE4-4D27-8FB4-C39272E3A1DF}" srcOrd="0" destOrd="0" presId="urn:microsoft.com/office/officeart/2008/layout/VerticalCurvedList"/>
    <dgm:cxn modelId="{3BB5D2DE-CBE3-44E5-9E9C-10DCBD115BEA}" type="presParOf" srcId="{CC4431FA-EAE4-4D27-8FB4-C39272E3A1DF}" destId="{4477706D-5914-4FEC-966A-1FECE6782E71}" srcOrd="0" destOrd="0" presId="urn:microsoft.com/office/officeart/2008/layout/VerticalCurvedList"/>
    <dgm:cxn modelId="{AAAAD562-DBD8-4537-9A77-3080440AFDB8}" type="presParOf" srcId="{4477706D-5914-4FEC-966A-1FECE6782E71}" destId="{A3698F71-824F-4388-8F26-BCEF483F601C}" srcOrd="0" destOrd="0" presId="urn:microsoft.com/office/officeart/2008/layout/VerticalCurvedList"/>
    <dgm:cxn modelId="{6DCDD49C-AFA4-4C64-9DE8-1B01D461B42D}" type="presParOf" srcId="{4477706D-5914-4FEC-966A-1FECE6782E71}" destId="{8E2329AC-C52E-426A-8EF3-5B9140623799}" srcOrd="1" destOrd="0" presId="urn:microsoft.com/office/officeart/2008/layout/VerticalCurvedList"/>
    <dgm:cxn modelId="{22E78AE0-8E17-4640-8D97-1B1E28892330}" type="presParOf" srcId="{4477706D-5914-4FEC-966A-1FECE6782E71}" destId="{610F76A6-4DEE-4854-A4A2-46FD79E2E1E1}" srcOrd="2" destOrd="0" presId="urn:microsoft.com/office/officeart/2008/layout/VerticalCurvedList"/>
    <dgm:cxn modelId="{EF254F19-23DB-45CB-9F1E-256FAF600E21}" type="presParOf" srcId="{4477706D-5914-4FEC-966A-1FECE6782E71}" destId="{D3D5F859-0764-464D-9249-0742DCF7F3D6}" srcOrd="3" destOrd="0" presId="urn:microsoft.com/office/officeart/2008/layout/VerticalCurvedList"/>
    <dgm:cxn modelId="{4D989626-4973-4204-B7A8-58547D5DCD56}" type="presParOf" srcId="{CC4431FA-EAE4-4D27-8FB4-C39272E3A1DF}" destId="{CCBC13DD-B2AB-4620-B762-3C3E0FF3C6BF}" srcOrd="1" destOrd="0" presId="urn:microsoft.com/office/officeart/2008/layout/VerticalCurvedList"/>
    <dgm:cxn modelId="{135A0768-EC7B-475A-8059-8596C361F786}" type="presParOf" srcId="{CC4431FA-EAE4-4D27-8FB4-C39272E3A1DF}" destId="{AD4A511A-08EB-4C04-848A-572E8F36E21F}" srcOrd="2" destOrd="0" presId="urn:microsoft.com/office/officeart/2008/layout/VerticalCurvedList"/>
    <dgm:cxn modelId="{F1004FB4-1A4B-4835-84E4-82BDB6606173}" type="presParOf" srcId="{AD4A511A-08EB-4C04-848A-572E8F36E21F}" destId="{BD5AC2A2-C26B-4DCE-BB13-C52730EE797B}" srcOrd="0" destOrd="0" presId="urn:microsoft.com/office/officeart/2008/layout/VerticalCurvedList"/>
    <dgm:cxn modelId="{FF4A765C-0091-476A-A0AF-E1FF7E730DFA}" type="presParOf" srcId="{CC4431FA-EAE4-4D27-8FB4-C39272E3A1DF}" destId="{7B51EFD2-D90A-4711-A62F-310416A775D2}" srcOrd="3" destOrd="0" presId="urn:microsoft.com/office/officeart/2008/layout/VerticalCurvedList"/>
    <dgm:cxn modelId="{40FC054F-117E-4A0A-999E-CB845D2232E6}" type="presParOf" srcId="{CC4431FA-EAE4-4D27-8FB4-C39272E3A1DF}" destId="{45B35F2F-64CB-471B-BB06-0D7D665100F0}" srcOrd="4" destOrd="0" presId="urn:microsoft.com/office/officeart/2008/layout/VerticalCurvedList"/>
    <dgm:cxn modelId="{7EFF0EB7-0C91-4F3C-B611-968D12058F3B}" type="presParOf" srcId="{45B35F2F-64CB-471B-BB06-0D7D665100F0}" destId="{96528396-139E-4601-98C8-7BAA8BA7B5BB}" srcOrd="0" destOrd="0" presId="urn:microsoft.com/office/officeart/2008/layout/VerticalCurvedList"/>
    <dgm:cxn modelId="{D1B9382C-456D-4C28-8F64-594CF5D35629}" type="presParOf" srcId="{CC4431FA-EAE4-4D27-8FB4-C39272E3A1DF}" destId="{8B3C2D55-30DC-4B81-A62B-C63304A24D55}" srcOrd="5" destOrd="0" presId="urn:microsoft.com/office/officeart/2008/layout/VerticalCurvedList"/>
    <dgm:cxn modelId="{AB98357D-503A-4F72-B2F8-AAC95BF98102}" type="presParOf" srcId="{CC4431FA-EAE4-4D27-8FB4-C39272E3A1DF}" destId="{FFD693E4-C72F-411C-AE81-B3C30CE26CC1}" srcOrd="6" destOrd="0" presId="urn:microsoft.com/office/officeart/2008/layout/VerticalCurvedList"/>
    <dgm:cxn modelId="{59781F83-8C39-4D6E-8ED0-C579E667F1FB}" type="presParOf" srcId="{FFD693E4-C72F-411C-AE81-B3C30CE26CC1}" destId="{9895F8DA-6817-4704-AE22-B03ABD048C0B}" srcOrd="0" destOrd="0" presId="urn:microsoft.com/office/officeart/2008/layout/VerticalCurvedList"/>
    <dgm:cxn modelId="{2904E377-2140-4686-A8E7-1E9039DDB932}" type="presParOf" srcId="{CC4431FA-EAE4-4D27-8FB4-C39272E3A1DF}" destId="{4302C65D-3DF0-4814-9000-0AA65702CFDB}" srcOrd="7" destOrd="0" presId="urn:microsoft.com/office/officeart/2008/layout/VerticalCurvedList"/>
    <dgm:cxn modelId="{C1FAEEAB-C003-4594-AE06-7ED5B864F37B}" type="presParOf" srcId="{CC4431FA-EAE4-4D27-8FB4-C39272E3A1DF}" destId="{2401774D-48A8-4E97-8C23-99C992BB679F}" srcOrd="8" destOrd="0" presId="urn:microsoft.com/office/officeart/2008/layout/VerticalCurvedList"/>
    <dgm:cxn modelId="{FD6CB449-6F39-4FF9-9206-4342EAAFFA18}" type="presParOf" srcId="{2401774D-48A8-4E97-8C23-99C992BB679F}" destId="{24F01EB4-7858-4B6B-B698-F2FFD30F1494}" srcOrd="0" destOrd="0" presId="urn:microsoft.com/office/officeart/2008/layout/VerticalCurvedList"/>
    <dgm:cxn modelId="{27377C0C-4510-4480-BF48-AE2C36832B1A}" type="presParOf" srcId="{CC4431FA-EAE4-4D27-8FB4-C39272E3A1DF}" destId="{917A6933-88E1-4F71-8D25-1FAEECBA19B1}" srcOrd="9" destOrd="0" presId="urn:microsoft.com/office/officeart/2008/layout/VerticalCurvedList"/>
    <dgm:cxn modelId="{A7C0EDD6-DFF7-4534-954E-B22C516B79F3}" type="presParOf" srcId="{CC4431FA-EAE4-4D27-8FB4-C39272E3A1DF}" destId="{0911807D-7AC2-4D14-A944-2FE188BA028F}" srcOrd="10" destOrd="0" presId="urn:microsoft.com/office/officeart/2008/layout/VerticalCurvedList"/>
    <dgm:cxn modelId="{73BDCCFC-9512-4097-82B5-0E89DB992573}" type="presParOf" srcId="{0911807D-7AC2-4D14-A944-2FE188BA028F}" destId="{C953FA96-D5C5-421D-940C-AA72B427F4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9EB56D-3503-4119-8E5A-7B1F274F4E1F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81330AC7-9A0E-4611-B46D-A3BF01D163D9}">
      <dgm:prSet/>
      <dgm:spPr/>
      <dgm:t>
        <a:bodyPr/>
        <a:lstStyle/>
        <a:p>
          <a:r>
            <a:rPr lang="de-DE" dirty="0"/>
            <a:t>Beratung Vereine </a:t>
          </a:r>
        </a:p>
      </dgm:t>
    </dgm:pt>
    <dgm:pt modelId="{8CB5C3DC-CD9D-4DB8-BAFF-F85334814DE2}" type="parTrans" cxnId="{2A8956E3-CC7F-46A6-A0CA-D475AF397D7E}">
      <dgm:prSet/>
      <dgm:spPr/>
      <dgm:t>
        <a:bodyPr/>
        <a:lstStyle/>
        <a:p>
          <a:endParaRPr lang="de-DE"/>
        </a:p>
      </dgm:t>
    </dgm:pt>
    <dgm:pt modelId="{4F239DDA-0DC4-42A1-819E-ED8A8DA4534A}" type="sibTrans" cxnId="{2A8956E3-CC7F-46A6-A0CA-D475AF397D7E}">
      <dgm:prSet/>
      <dgm:spPr/>
      <dgm:t>
        <a:bodyPr/>
        <a:lstStyle/>
        <a:p>
          <a:endParaRPr lang="de-DE"/>
        </a:p>
      </dgm:t>
    </dgm:pt>
    <dgm:pt modelId="{CFC6D0F1-1B68-45B0-9A59-9F7C9CA7689D}">
      <dgm:prSet/>
      <dgm:spPr/>
      <dgm:t>
        <a:bodyPr/>
        <a:lstStyle/>
        <a:p>
          <a:r>
            <a:rPr lang="de-DE" dirty="0"/>
            <a:t>8 Vereine aus 4 verschiedenen Sportbünden</a:t>
          </a:r>
        </a:p>
      </dgm:t>
    </dgm:pt>
    <dgm:pt modelId="{61D647ED-6BA5-421D-8A35-25E26E3BBD9A}" type="parTrans" cxnId="{786C402C-E29C-4907-BE6D-070ABE49D664}">
      <dgm:prSet/>
      <dgm:spPr/>
      <dgm:t>
        <a:bodyPr/>
        <a:lstStyle/>
        <a:p>
          <a:endParaRPr lang="de-DE"/>
        </a:p>
      </dgm:t>
    </dgm:pt>
    <dgm:pt modelId="{5BD3B10B-B808-41E9-A3A2-8357EB3D835B}" type="sibTrans" cxnId="{786C402C-E29C-4907-BE6D-070ABE49D664}">
      <dgm:prSet/>
      <dgm:spPr/>
      <dgm:t>
        <a:bodyPr/>
        <a:lstStyle/>
        <a:p>
          <a:endParaRPr lang="de-DE"/>
        </a:p>
      </dgm:t>
    </dgm:pt>
    <dgm:pt modelId="{4E670CAF-B557-49ED-B1A5-6DBBD3EE03F8}">
      <dgm:prSet/>
      <dgm:spPr/>
      <dgm:t>
        <a:bodyPr/>
        <a:lstStyle/>
        <a:p>
          <a:r>
            <a:rPr lang="de-DE" dirty="0"/>
            <a:t>4 Sportarten &amp; Mehrspartenvereine</a:t>
          </a:r>
        </a:p>
      </dgm:t>
    </dgm:pt>
    <dgm:pt modelId="{C0BEC3C6-8413-4286-869B-73A1208247DB}" type="parTrans" cxnId="{E6A1E0FA-9C3C-46F7-9F4D-323585455DDF}">
      <dgm:prSet/>
      <dgm:spPr/>
      <dgm:t>
        <a:bodyPr/>
        <a:lstStyle/>
        <a:p>
          <a:endParaRPr lang="de-DE"/>
        </a:p>
      </dgm:t>
    </dgm:pt>
    <dgm:pt modelId="{CC7CC1A4-EFD3-4F83-AE04-372925905658}" type="sibTrans" cxnId="{E6A1E0FA-9C3C-46F7-9F4D-323585455DDF}">
      <dgm:prSet/>
      <dgm:spPr/>
      <dgm:t>
        <a:bodyPr/>
        <a:lstStyle/>
        <a:p>
          <a:endParaRPr lang="de-DE"/>
        </a:p>
      </dgm:t>
    </dgm:pt>
    <dgm:pt modelId="{7D1AC84D-548A-4674-8208-60B3288228DB}">
      <dgm:prSet/>
      <dgm:spPr/>
      <dgm:t>
        <a:bodyPr/>
        <a:lstStyle/>
        <a:p>
          <a:r>
            <a:rPr lang="de-DE" dirty="0"/>
            <a:t>Identifizierung Best Practices &amp; bereits ambitionierte Vereine</a:t>
          </a:r>
        </a:p>
      </dgm:t>
    </dgm:pt>
    <dgm:pt modelId="{EBC64C35-B62C-4107-8B5A-B7D1A5B252E4}" type="parTrans" cxnId="{C52502B2-42C2-408F-A978-47E3FF03692B}">
      <dgm:prSet/>
      <dgm:spPr/>
      <dgm:t>
        <a:bodyPr/>
        <a:lstStyle/>
        <a:p>
          <a:endParaRPr lang="de-DE"/>
        </a:p>
      </dgm:t>
    </dgm:pt>
    <dgm:pt modelId="{932E13E6-D7C8-4F8C-991C-7034CE24F008}" type="sibTrans" cxnId="{C52502B2-42C2-408F-A978-47E3FF03692B}">
      <dgm:prSet/>
      <dgm:spPr/>
      <dgm:t>
        <a:bodyPr/>
        <a:lstStyle/>
        <a:p>
          <a:endParaRPr lang="de-DE"/>
        </a:p>
      </dgm:t>
    </dgm:pt>
    <dgm:pt modelId="{DB85B192-2FE8-4F88-82CF-9588AD7F1E93}">
      <dgm:prSet/>
      <dgm:spPr/>
      <dgm:t>
        <a:bodyPr/>
        <a:lstStyle/>
        <a:p>
          <a:r>
            <a:rPr lang="de-DE" dirty="0"/>
            <a:t>Erste Schritte gehen</a:t>
          </a:r>
        </a:p>
      </dgm:t>
    </dgm:pt>
    <dgm:pt modelId="{2E18528E-AF9A-4E15-B55D-6E3325950F49}" type="parTrans" cxnId="{8E07D824-706C-45FF-8515-372D40B4DA5B}">
      <dgm:prSet/>
      <dgm:spPr/>
      <dgm:t>
        <a:bodyPr/>
        <a:lstStyle/>
        <a:p>
          <a:endParaRPr lang="de-DE"/>
        </a:p>
      </dgm:t>
    </dgm:pt>
    <dgm:pt modelId="{2AE8720E-ABF3-4956-BAE6-1A3C7864A0F2}" type="sibTrans" cxnId="{8E07D824-706C-45FF-8515-372D40B4DA5B}">
      <dgm:prSet/>
      <dgm:spPr/>
      <dgm:t>
        <a:bodyPr/>
        <a:lstStyle/>
        <a:p>
          <a:endParaRPr lang="de-DE"/>
        </a:p>
      </dgm:t>
    </dgm:pt>
    <dgm:pt modelId="{0A3E93DA-A04D-48B8-AAB9-20542EA7271E}">
      <dgm:prSet/>
      <dgm:spPr/>
      <dgm:t>
        <a:bodyPr/>
        <a:lstStyle/>
        <a:p>
          <a:r>
            <a:rPr lang="de-DE" dirty="0"/>
            <a:t>Nachhaltige Sportveranstaltungen</a:t>
          </a:r>
        </a:p>
      </dgm:t>
    </dgm:pt>
    <dgm:pt modelId="{04DF96CA-AA30-4949-B89A-73D49F67CE9B}" type="parTrans" cxnId="{8C8D55CD-5154-4CC7-83D9-257082F17DF1}">
      <dgm:prSet/>
      <dgm:spPr/>
      <dgm:t>
        <a:bodyPr/>
        <a:lstStyle/>
        <a:p>
          <a:endParaRPr lang="de-DE"/>
        </a:p>
      </dgm:t>
    </dgm:pt>
    <dgm:pt modelId="{89C5C3FE-A241-4BA2-B3BC-791DB945DCFA}" type="sibTrans" cxnId="{8C8D55CD-5154-4CC7-83D9-257082F17DF1}">
      <dgm:prSet/>
      <dgm:spPr/>
      <dgm:t>
        <a:bodyPr/>
        <a:lstStyle/>
        <a:p>
          <a:endParaRPr lang="de-DE"/>
        </a:p>
      </dgm:t>
    </dgm:pt>
    <dgm:pt modelId="{8DFCC312-B4EA-463B-9A0F-7E39F94F38E2}">
      <dgm:prSet/>
      <dgm:spPr/>
      <dgm:t>
        <a:bodyPr/>
        <a:lstStyle/>
        <a:p>
          <a:r>
            <a:rPr lang="de-DE" dirty="0"/>
            <a:t> Springermeeting</a:t>
          </a:r>
        </a:p>
      </dgm:t>
    </dgm:pt>
    <dgm:pt modelId="{963E07DF-D806-411E-9D88-73194AE0BD18}" type="parTrans" cxnId="{FC35A24C-B55C-4F78-8E2D-4425F385D177}">
      <dgm:prSet/>
      <dgm:spPr/>
      <dgm:t>
        <a:bodyPr/>
        <a:lstStyle/>
        <a:p>
          <a:endParaRPr lang="de-DE"/>
        </a:p>
      </dgm:t>
    </dgm:pt>
    <dgm:pt modelId="{5CFECAD7-E56C-4376-9817-55F7C02F60EC}" type="sibTrans" cxnId="{FC35A24C-B55C-4F78-8E2D-4425F385D177}">
      <dgm:prSet/>
      <dgm:spPr/>
      <dgm:t>
        <a:bodyPr/>
        <a:lstStyle/>
        <a:p>
          <a:endParaRPr lang="de-DE"/>
        </a:p>
      </dgm:t>
    </dgm:pt>
    <dgm:pt modelId="{042A75BE-BEF9-435A-9985-7CA009C11198}">
      <dgm:prSet/>
      <dgm:spPr/>
      <dgm:t>
        <a:bodyPr/>
        <a:lstStyle/>
        <a:p>
          <a:r>
            <a:rPr lang="de-DE" dirty="0"/>
            <a:t>Netzwerk</a:t>
          </a:r>
        </a:p>
      </dgm:t>
    </dgm:pt>
    <dgm:pt modelId="{E137A5F5-CCD3-4F33-B89A-F3E7C97390CD}" type="parTrans" cxnId="{7048B6C7-810D-4E5A-94BC-664BE31DEA88}">
      <dgm:prSet/>
      <dgm:spPr/>
      <dgm:t>
        <a:bodyPr/>
        <a:lstStyle/>
        <a:p>
          <a:endParaRPr lang="de-DE"/>
        </a:p>
      </dgm:t>
    </dgm:pt>
    <dgm:pt modelId="{95F44559-09B8-49E9-A90F-C15A2FE9193F}" type="sibTrans" cxnId="{7048B6C7-810D-4E5A-94BC-664BE31DEA88}">
      <dgm:prSet/>
      <dgm:spPr/>
      <dgm:t>
        <a:bodyPr/>
        <a:lstStyle/>
        <a:p>
          <a:endParaRPr lang="de-DE"/>
        </a:p>
      </dgm:t>
    </dgm:pt>
    <dgm:pt modelId="{AB0E4604-EA80-4242-B5DC-7A303FB4B590}">
      <dgm:prSet/>
      <dgm:spPr/>
      <dgm:t>
        <a:bodyPr/>
        <a:lstStyle/>
        <a:p>
          <a:r>
            <a:rPr lang="de-DE" dirty="0"/>
            <a:t>Fachverbände i.e. FLB</a:t>
          </a:r>
        </a:p>
      </dgm:t>
    </dgm:pt>
    <dgm:pt modelId="{59F24085-B50D-4F7F-8A48-C220E7DB9C1B}" type="parTrans" cxnId="{55FCB877-182A-4DC7-84B0-62BABD5E55AA}">
      <dgm:prSet/>
      <dgm:spPr/>
      <dgm:t>
        <a:bodyPr/>
        <a:lstStyle/>
        <a:p>
          <a:endParaRPr lang="de-DE"/>
        </a:p>
      </dgm:t>
    </dgm:pt>
    <dgm:pt modelId="{1D838C8A-D61F-4AB3-9DBF-C4C4F361F278}" type="sibTrans" cxnId="{55FCB877-182A-4DC7-84B0-62BABD5E55AA}">
      <dgm:prSet/>
      <dgm:spPr/>
      <dgm:t>
        <a:bodyPr/>
        <a:lstStyle/>
        <a:p>
          <a:endParaRPr lang="de-DE"/>
        </a:p>
      </dgm:t>
    </dgm:pt>
    <dgm:pt modelId="{26B792D6-FBFD-4723-A88C-749B23F9DEA5}">
      <dgm:prSet/>
      <dgm:spPr/>
      <dgm:t>
        <a:bodyPr/>
        <a:lstStyle/>
        <a:p>
          <a:r>
            <a:rPr lang="de-DE" dirty="0"/>
            <a:t>Imagekampagne Krasse Lausitz</a:t>
          </a:r>
        </a:p>
      </dgm:t>
    </dgm:pt>
    <dgm:pt modelId="{B47D118C-C9FC-4F96-942A-38FB9DD3A714}" type="parTrans" cxnId="{F4C93563-01FD-46A0-9BE1-608BD7F99608}">
      <dgm:prSet/>
      <dgm:spPr/>
      <dgm:t>
        <a:bodyPr/>
        <a:lstStyle/>
        <a:p>
          <a:endParaRPr lang="de-DE"/>
        </a:p>
      </dgm:t>
    </dgm:pt>
    <dgm:pt modelId="{5EA1EE01-237C-44A8-9DEF-3B709246833A}" type="sibTrans" cxnId="{F4C93563-01FD-46A0-9BE1-608BD7F99608}">
      <dgm:prSet/>
      <dgm:spPr/>
      <dgm:t>
        <a:bodyPr/>
        <a:lstStyle/>
        <a:p>
          <a:endParaRPr lang="de-DE"/>
        </a:p>
      </dgm:t>
    </dgm:pt>
    <dgm:pt modelId="{BED0A240-5BFE-40CB-AC65-693B50CA260A}">
      <dgm:prSet/>
      <dgm:spPr/>
      <dgm:t>
        <a:bodyPr/>
        <a:lstStyle/>
        <a:p>
          <a:r>
            <a:rPr lang="de-DE" dirty="0"/>
            <a:t>4x KSBs</a:t>
          </a:r>
        </a:p>
      </dgm:t>
    </dgm:pt>
    <dgm:pt modelId="{4B68648F-CC3C-46A2-B0CD-CD062B5C1C0A}" type="parTrans" cxnId="{A7166AA8-4463-4478-954E-B5774ED668C3}">
      <dgm:prSet/>
      <dgm:spPr/>
      <dgm:t>
        <a:bodyPr/>
        <a:lstStyle/>
        <a:p>
          <a:endParaRPr lang="de-DE"/>
        </a:p>
      </dgm:t>
    </dgm:pt>
    <dgm:pt modelId="{2089553C-5AD4-462C-9FB6-2AACE8BEA4AF}" type="sibTrans" cxnId="{A7166AA8-4463-4478-954E-B5774ED668C3}">
      <dgm:prSet/>
      <dgm:spPr/>
      <dgm:t>
        <a:bodyPr/>
        <a:lstStyle/>
        <a:p>
          <a:endParaRPr lang="de-DE"/>
        </a:p>
      </dgm:t>
    </dgm:pt>
    <dgm:pt modelId="{9776E0A0-2D1D-4F08-95E3-DC18F34791FE}">
      <dgm:prSet/>
      <dgm:spPr/>
      <dgm:t>
        <a:bodyPr/>
        <a:lstStyle/>
        <a:p>
          <a:r>
            <a:rPr lang="de-DE" dirty="0"/>
            <a:t>Stadt Cottbus</a:t>
          </a:r>
        </a:p>
      </dgm:t>
    </dgm:pt>
    <dgm:pt modelId="{D62A663B-75EE-41A1-9777-E869354A1597}" type="parTrans" cxnId="{9B225230-4748-4CA1-A1DC-720732D16192}">
      <dgm:prSet/>
      <dgm:spPr/>
      <dgm:t>
        <a:bodyPr/>
        <a:lstStyle/>
        <a:p>
          <a:endParaRPr lang="de-DE"/>
        </a:p>
      </dgm:t>
    </dgm:pt>
    <dgm:pt modelId="{2FDBB725-9C3F-4CFA-8B0A-169F505C74A1}" type="sibTrans" cxnId="{9B225230-4748-4CA1-A1DC-720732D16192}">
      <dgm:prSet/>
      <dgm:spPr/>
      <dgm:t>
        <a:bodyPr/>
        <a:lstStyle/>
        <a:p>
          <a:endParaRPr lang="de-DE"/>
        </a:p>
      </dgm:t>
    </dgm:pt>
    <dgm:pt modelId="{36B8157A-42CB-4355-8681-FD898D3A56C5}">
      <dgm:prSet/>
      <dgm:spPr/>
      <dgm:t>
        <a:bodyPr/>
        <a:lstStyle/>
        <a:p>
          <a:r>
            <a:rPr lang="de-DE" dirty="0"/>
            <a:t>Turnier der Meister</a:t>
          </a:r>
        </a:p>
      </dgm:t>
    </dgm:pt>
    <dgm:pt modelId="{1A844060-4F42-4763-8273-D443BF015F20}" type="parTrans" cxnId="{CAF02C79-27E9-4690-BE44-8F3CC73D0FCD}">
      <dgm:prSet/>
      <dgm:spPr/>
      <dgm:t>
        <a:bodyPr/>
        <a:lstStyle/>
        <a:p>
          <a:endParaRPr lang="de-DE"/>
        </a:p>
      </dgm:t>
    </dgm:pt>
    <dgm:pt modelId="{6526E1BB-7CC9-4641-AA94-A2DA6CFEFCAF}" type="sibTrans" cxnId="{CAF02C79-27E9-4690-BE44-8F3CC73D0FCD}">
      <dgm:prSet/>
      <dgm:spPr/>
      <dgm:t>
        <a:bodyPr/>
        <a:lstStyle/>
        <a:p>
          <a:endParaRPr lang="de-DE"/>
        </a:p>
      </dgm:t>
    </dgm:pt>
    <dgm:pt modelId="{E9CBD843-9581-4528-AE2B-740716370921}">
      <dgm:prSet/>
      <dgm:spPr/>
      <dgm:t>
        <a:bodyPr/>
        <a:lstStyle/>
        <a:p>
          <a:r>
            <a:rPr lang="de-DE"/>
            <a:t>Bahnrad EM</a:t>
          </a:r>
          <a:endParaRPr lang="de-DE" dirty="0"/>
        </a:p>
      </dgm:t>
    </dgm:pt>
    <dgm:pt modelId="{D237317F-39D3-4745-B6A3-DBC139D9AD9D}" type="parTrans" cxnId="{D2C643F5-26D4-408C-88F3-4A8A570593CD}">
      <dgm:prSet/>
      <dgm:spPr/>
      <dgm:t>
        <a:bodyPr/>
        <a:lstStyle/>
        <a:p>
          <a:endParaRPr lang="de-DE"/>
        </a:p>
      </dgm:t>
    </dgm:pt>
    <dgm:pt modelId="{F508F90C-D902-4D4A-890C-69890CEA267B}" type="sibTrans" cxnId="{D2C643F5-26D4-408C-88F3-4A8A570593CD}">
      <dgm:prSet/>
      <dgm:spPr/>
      <dgm:t>
        <a:bodyPr/>
        <a:lstStyle/>
        <a:p>
          <a:endParaRPr lang="de-DE"/>
        </a:p>
      </dgm:t>
    </dgm:pt>
    <dgm:pt modelId="{B86E43C0-3E58-44E8-8D26-9401E58D10C1}" type="pres">
      <dgm:prSet presAssocID="{0B9EB56D-3503-4119-8E5A-7B1F274F4E1F}" presName="theList" presStyleCnt="0">
        <dgm:presLayoutVars>
          <dgm:dir/>
          <dgm:animLvl val="lvl"/>
          <dgm:resizeHandles val="exact"/>
        </dgm:presLayoutVars>
      </dgm:prSet>
      <dgm:spPr/>
    </dgm:pt>
    <dgm:pt modelId="{5FB7D9D3-A95B-47B7-BD0C-E3667E2D78EC}" type="pres">
      <dgm:prSet presAssocID="{81330AC7-9A0E-4611-B46D-A3BF01D163D9}" presName="compNode" presStyleCnt="0"/>
      <dgm:spPr/>
    </dgm:pt>
    <dgm:pt modelId="{D0B35F35-8FC4-41D1-B46F-6529BFF8BEA4}" type="pres">
      <dgm:prSet presAssocID="{81330AC7-9A0E-4611-B46D-A3BF01D163D9}" presName="aNode" presStyleLbl="bgShp" presStyleIdx="0" presStyleCnt="3" custLinFactNeighborX="-38" custLinFactNeighborY="-18333"/>
      <dgm:spPr/>
    </dgm:pt>
    <dgm:pt modelId="{2B0C3D2B-8199-418F-A8FC-89D95613BFD7}" type="pres">
      <dgm:prSet presAssocID="{81330AC7-9A0E-4611-B46D-A3BF01D163D9}" presName="textNode" presStyleLbl="bgShp" presStyleIdx="0" presStyleCnt="3"/>
      <dgm:spPr/>
    </dgm:pt>
    <dgm:pt modelId="{67936837-EFC2-4577-8C4E-CCCCB450ADD6}" type="pres">
      <dgm:prSet presAssocID="{81330AC7-9A0E-4611-B46D-A3BF01D163D9}" presName="compChildNode" presStyleCnt="0"/>
      <dgm:spPr/>
    </dgm:pt>
    <dgm:pt modelId="{8B45799F-B7B7-4D57-9752-A30C161A446C}" type="pres">
      <dgm:prSet presAssocID="{81330AC7-9A0E-4611-B46D-A3BF01D163D9}" presName="theInnerList" presStyleCnt="0"/>
      <dgm:spPr/>
    </dgm:pt>
    <dgm:pt modelId="{787D4AE9-B04C-4B51-A3F4-AD6C65044110}" type="pres">
      <dgm:prSet presAssocID="{CFC6D0F1-1B68-45B0-9A59-9F7C9CA7689D}" presName="childNode" presStyleLbl="node1" presStyleIdx="0" presStyleCnt="11">
        <dgm:presLayoutVars>
          <dgm:bulletEnabled val="1"/>
        </dgm:presLayoutVars>
      </dgm:prSet>
      <dgm:spPr/>
    </dgm:pt>
    <dgm:pt modelId="{23958996-6FBD-440A-99A3-F9E44EC31D52}" type="pres">
      <dgm:prSet presAssocID="{CFC6D0F1-1B68-45B0-9A59-9F7C9CA7689D}" presName="aSpace2" presStyleCnt="0"/>
      <dgm:spPr/>
    </dgm:pt>
    <dgm:pt modelId="{40F1D06C-A15E-44A6-9362-63EDB7367B2F}" type="pres">
      <dgm:prSet presAssocID="{4E670CAF-B557-49ED-B1A5-6DBBD3EE03F8}" presName="childNode" presStyleLbl="node1" presStyleIdx="1" presStyleCnt="11">
        <dgm:presLayoutVars>
          <dgm:bulletEnabled val="1"/>
        </dgm:presLayoutVars>
      </dgm:prSet>
      <dgm:spPr/>
    </dgm:pt>
    <dgm:pt modelId="{687D26B5-031E-4468-8656-D8273CE52F43}" type="pres">
      <dgm:prSet presAssocID="{4E670CAF-B557-49ED-B1A5-6DBBD3EE03F8}" presName="aSpace2" presStyleCnt="0"/>
      <dgm:spPr/>
    </dgm:pt>
    <dgm:pt modelId="{7C0C25C3-2A7A-42B0-A02F-65E142FF7455}" type="pres">
      <dgm:prSet presAssocID="{7D1AC84D-548A-4674-8208-60B3288228DB}" presName="childNode" presStyleLbl="node1" presStyleIdx="2" presStyleCnt="11">
        <dgm:presLayoutVars>
          <dgm:bulletEnabled val="1"/>
        </dgm:presLayoutVars>
      </dgm:prSet>
      <dgm:spPr/>
    </dgm:pt>
    <dgm:pt modelId="{75B00B64-4D6C-492B-9FC1-D2F2B8C21126}" type="pres">
      <dgm:prSet presAssocID="{7D1AC84D-548A-4674-8208-60B3288228DB}" presName="aSpace2" presStyleCnt="0"/>
      <dgm:spPr/>
    </dgm:pt>
    <dgm:pt modelId="{4ACF7D05-38C3-4CDD-B302-E51840FF8D1E}" type="pres">
      <dgm:prSet presAssocID="{DB85B192-2FE8-4F88-82CF-9588AD7F1E93}" presName="childNode" presStyleLbl="node1" presStyleIdx="3" presStyleCnt="11">
        <dgm:presLayoutVars>
          <dgm:bulletEnabled val="1"/>
        </dgm:presLayoutVars>
      </dgm:prSet>
      <dgm:spPr/>
    </dgm:pt>
    <dgm:pt modelId="{5A6BF634-F609-49A1-82EC-AF70E4C97382}" type="pres">
      <dgm:prSet presAssocID="{81330AC7-9A0E-4611-B46D-A3BF01D163D9}" presName="aSpace" presStyleCnt="0"/>
      <dgm:spPr/>
    </dgm:pt>
    <dgm:pt modelId="{92DBD261-84F9-439D-8353-ED2B12C71D85}" type="pres">
      <dgm:prSet presAssocID="{042A75BE-BEF9-435A-9985-7CA009C11198}" presName="compNode" presStyleCnt="0"/>
      <dgm:spPr/>
    </dgm:pt>
    <dgm:pt modelId="{7219584E-9C97-42B9-9312-CEE9C7B8505E}" type="pres">
      <dgm:prSet presAssocID="{042A75BE-BEF9-435A-9985-7CA009C11198}" presName="aNode" presStyleLbl="bgShp" presStyleIdx="1" presStyleCnt="3"/>
      <dgm:spPr/>
    </dgm:pt>
    <dgm:pt modelId="{BCFFD584-476A-4854-B8FC-A6D09B999701}" type="pres">
      <dgm:prSet presAssocID="{042A75BE-BEF9-435A-9985-7CA009C11198}" presName="textNode" presStyleLbl="bgShp" presStyleIdx="1" presStyleCnt="3"/>
      <dgm:spPr/>
    </dgm:pt>
    <dgm:pt modelId="{D6BF9702-3800-42F7-BF55-A52713EEBDD0}" type="pres">
      <dgm:prSet presAssocID="{042A75BE-BEF9-435A-9985-7CA009C11198}" presName="compChildNode" presStyleCnt="0"/>
      <dgm:spPr/>
    </dgm:pt>
    <dgm:pt modelId="{D0223C7C-DF98-4A10-A90C-4CB5ABC6964E}" type="pres">
      <dgm:prSet presAssocID="{042A75BE-BEF9-435A-9985-7CA009C11198}" presName="theInnerList" presStyleCnt="0"/>
      <dgm:spPr/>
    </dgm:pt>
    <dgm:pt modelId="{84F1FF63-2BC6-472D-BB87-79337A4ED9FF}" type="pres">
      <dgm:prSet presAssocID="{AB0E4604-EA80-4242-B5DC-7A303FB4B590}" presName="childNode" presStyleLbl="node1" presStyleIdx="4" presStyleCnt="11">
        <dgm:presLayoutVars>
          <dgm:bulletEnabled val="1"/>
        </dgm:presLayoutVars>
      </dgm:prSet>
      <dgm:spPr/>
    </dgm:pt>
    <dgm:pt modelId="{FF33D62B-F619-400B-ACA5-3903E966AE4B}" type="pres">
      <dgm:prSet presAssocID="{AB0E4604-EA80-4242-B5DC-7A303FB4B590}" presName="aSpace2" presStyleCnt="0"/>
      <dgm:spPr/>
    </dgm:pt>
    <dgm:pt modelId="{0A8E83E7-D0B8-4669-BD18-4CCDB46068EC}" type="pres">
      <dgm:prSet presAssocID="{BED0A240-5BFE-40CB-AC65-693B50CA260A}" presName="childNode" presStyleLbl="node1" presStyleIdx="5" presStyleCnt="11">
        <dgm:presLayoutVars>
          <dgm:bulletEnabled val="1"/>
        </dgm:presLayoutVars>
      </dgm:prSet>
      <dgm:spPr/>
    </dgm:pt>
    <dgm:pt modelId="{A26D28F5-55AB-474C-A69A-80B7FDC270E3}" type="pres">
      <dgm:prSet presAssocID="{BED0A240-5BFE-40CB-AC65-693B50CA260A}" presName="aSpace2" presStyleCnt="0"/>
      <dgm:spPr/>
    </dgm:pt>
    <dgm:pt modelId="{1D8B6AD0-1936-437D-A282-319785C2752D}" type="pres">
      <dgm:prSet presAssocID="{26B792D6-FBFD-4723-A88C-749B23F9DEA5}" presName="childNode" presStyleLbl="node1" presStyleIdx="6" presStyleCnt="11">
        <dgm:presLayoutVars>
          <dgm:bulletEnabled val="1"/>
        </dgm:presLayoutVars>
      </dgm:prSet>
      <dgm:spPr/>
    </dgm:pt>
    <dgm:pt modelId="{6AABB6FA-0695-40DE-A813-273074FD7840}" type="pres">
      <dgm:prSet presAssocID="{26B792D6-FBFD-4723-A88C-749B23F9DEA5}" presName="aSpace2" presStyleCnt="0"/>
      <dgm:spPr/>
    </dgm:pt>
    <dgm:pt modelId="{FC6F944F-5C7B-4EA1-97B5-EC8B78E05935}" type="pres">
      <dgm:prSet presAssocID="{9776E0A0-2D1D-4F08-95E3-DC18F34791FE}" presName="childNode" presStyleLbl="node1" presStyleIdx="7" presStyleCnt="11">
        <dgm:presLayoutVars>
          <dgm:bulletEnabled val="1"/>
        </dgm:presLayoutVars>
      </dgm:prSet>
      <dgm:spPr/>
    </dgm:pt>
    <dgm:pt modelId="{54D68F1A-685E-48E3-B66C-3FC59711DC01}" type="pres">
      <dgm:prSet presAssocID="{042A75BE-BEF9-435A-9985-7CA009C11198}" presName="aSpace" presStyleCnt="0"/>
      <dgm:spPr/>
    </dgm:pt>
    <dgm:pt modelId="{05FEB14D-6F65-4BB2-AF83-D4E9CED9B363}" type="pres">
      <dgm:prSet presAssocID="{0A3E93DA-A04D-48B8-AAB9-20542EA7271E}" presName="compNode" presStyleCnt="0"/>
      <dgm:spPr/>
    </dgm:pt>
    <dgm:pt modelId="{B8721299-C758-4BCE-81B9-7E3E2471059B}" type="pres">
      <dgm:prSet presAssocID="{0A3E93DA-A04D-48B8-AAB9-20542EA7271E}" presName="aNode" presStyleLbl="bgShp" presStyleIdx="2" presStyleCnt="3"/>
      <dgm:spPr/>
    </dgm:pt>
    <dgm:pt modelId="{2C98FAD6-5BA9-496B-A41B-A4B463C65EF4}" type="pres">
      <dgm:prSet presAssocID="{0A3E93DA-A04D-48B8-AAB9-20542EA7271E}" presName="textNode" presStyleLbl="bgShp" presStyleIdx="2" presStyleCnt="3"/>
      <dgm:spPr/>
    </dgm:pt>
    <dgm:pt modelId="{A862DD62-A9D2-4A73-BD26-9BB0B7AA4CA7}" type="pres">
      <dgm:prSet presAssocID="{0A3E93DA-A04D-48B8-AAB9-20542EA7271E}" presName="compChildNode" presStyleCnt="0"/>
      <dgm:spPr/>
    </dgm:pt>
    <dgm:pt modelId="{12D4C0DD-97D8-4C22-B558-3A6A1BD569A1}" type="pres">
      <dgm:prSet presAssocID="{0A3E93DA-A04D-48B8-AAB9-20542EA7271E}" presName="theInnerList" presStyleCnt="0"/>
      <dgm:spPr/>
    </dgm:pt>
    <dgm:pt modelId="{4D246B2A-14A0-483A-9BA8-298766BE9B09}" type="pres">
      <dgm:prSet presAssocID="{8DFCC312-B4EA-463B-9A0F-7E39F94F38E2}" presName="childNode" presStyleLbl="node1" presStyleIdx="8" presStyleCnt="11">
        <dgm:presLayoutVars>
          <dgm:bulletEnabled val="1"/>
        </dgm:presLayoutVars>
      </dgm:prSet>
      <dgm:spPr/>
    </dgm:pt>
    <dgm:pt modelId="{39A596C5-5652-40BF-A93E-9E2327C36042}" type="pres">
      <dgm:prSet presAssocID="{8DFCC312-B4EA-463B-9A0F-7E39F94F38E2}" presName="aSpace2" presStyleCnt="0"/>
      <dgm:spPr/>
    </dgm:pt>
    <dgm:pt modelId="{F78282AC-5F0D-4847-8962-63FDEC3A19C5}" type="pres">
      <dgm:prSet presAssocID="{36B8157A-42CB-4355-8681-FD898D3A56C5}" presName="childNode" presStyleLbl="node1" presStyleIdx="9" presStyleCnt="11">
        <dgm:presLayoutVars>
          <dgm:bulletEnabled val="1"/>
        </dgm:presLayoutVars>
      </dgm:prSet>
      <dgm:spPr/>
    </dgm:pt>
    <dgm:pt modelId="{00F103C0-B9D9-4A6B-8B65-4CFDCF43EE88}" type="pres">
      <dgm:prSet presAssocID="{36B8157A-42CB-4355-8681-FD898D3A56C5}" presName="aSpace2" presStyleCnt="0"/>
      <dgm:spPr/>
    </dgm:pt>
    <dgm:pt modelId="{471CB966-82FA-4CF1-9238-C0C25B04B99B}" type="pres">
      <dgm:prSet presAssocID="{E9CBD843-9581-4528-AE2B-740716370921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23AFFF09-78B0-4C7C-9385-D4ED6EB08DF9}" type="presOf" srcId="{7D1AC84D-548A-4674-8208-60B3288228DB}" destId="{7C0C25C3-2A7A-42B0-A02F-65E142FF7455}" srcOrd="0" destOrd="0" presId="urn:microsoft.com/office/officeart/2005/8/layout/lProcess2"/>
    <dgm:cxn modelId="{43FFD90C-D187-4631-85AA-41FA2D09F0EA}" type="presOf" srcId="{8DFCC312-B4EA-463B-9A0F-7E39F94F38E2}" destId="{4D246B2A-14A0-483A-9BA8-298766BE9B09}" srcOrd="0" destOrd="0" presId="urn:microsoft.com/office/officeart/2005/8/layout/lProcess2"/>
    <dgm:cxn modelId="{0B449A18-C572-4392-9E2E-9E2685E4732C}" type="presOf" srcId="{0B9EB56D-3503-4119-8E5A-7B1F274F4E1F}" destId="{B86E43C0-3E58-44E8-8D26-9401E58D10C1}" srcOrd="0" destOrd="0" presId="urn:microsoft.com/office/officeart/2005/8/layout/lProcess2"/>
    <dgm:cxn modelId="{4AA5D920-D239-45E3-9DBA-4D76FF3B34F1}" type="presOf" srcId="{81330AC7-9A0E-4611-B46D-A3BF01D163D9}" destId="{2B0C3D2B-8199-418F-A8FC-89D95613BFD7}" srcOrd="1" destOrd="0" presId="urn:microsoft.com/office/officeart/2005/8/layout/lProcess2"/>
    <dgm:cxn modelId="{8E07D824-706C-45FF-8515-372D40B4DA5B}" srcId="{81330AC7-9A0E-4611-B46D-A3BF01D163D9}" destId="{DB85B192-2FE8-4F88-82CF-9588AD7F1E93}" srcOrd="3" destOrd="0" parTransId="{2E18528E-AF9A-4E15-B55D-6E3325950F49}" sibTransId="{2AE8720E-ABF3-4956-BAE6-1A3C7864A0F2}"/>
    <dgm:cxn modelId="{786C402C-E29C-4907-BE6D-070ABE49D664}" srcId="{81330AC7-9A0E-4611-B46D-A3BF01D163D9}" destId="{CFC6D0F1-1B68-45B0-9A59-9F7C9CA7689D}" srcOrd="0" destOrd="0" parTransId="{61D647ED-6BA5-421D-8A35-25E26E3BBD9A}" sibTransId="{5BD3B10B-B808-41E9-A3A2-8357EB3D835B}"/>
    <dgm:cxn modelId="{9B225230-4748-4CA1-A1DC-720732D16192}" srcId="{042A75BE-BEF9-435A-9985-7CA009C11198}" destId="{9776E0A0-2D1D-4F08-95E3-DC18F34791FE}" srcOrd="3" destOrd="0" parTransId="{D62A663B-75EE-41A1-9777-E869354A1597}" sibTransId="{2FDBB725-9C3F-4CFA-8B0A-169F505C74A1}"/>
    <dgm:cxn modelId="{EB272D3B-87F2-4B39-9126-C2F17E0653AD}" type="presOf" srcId="{26B792D6-FBFD-4723-A88C-749B23F9DEA5}" destId="{1D8B6AD0-1936-437D-A282-319785C2752D}" srcOrd="0" destOrd="0" presId="urn:microsoft.com/office/officeart/2005/8/layout/lProcess2"/>
    <dgm:cxn modelId="{EEBDFB3C-ED5D-468F-B851-C9C8CC3145F8}" type="presOf" srcId="{AB0E4604-EA80-4242-B5DC-7A303FB4B590}" destId="{84F1FF63-2BC6-472D-BB87-79337A4ED9FF}" srcOrd="0" destOrd="0" presId="urn:microsoft.com/office/officeart/2005/8/layout/lProcess2"/>
    <dgm:cxn modelId="{A24E353F-30F2-4148-B368-6C7FA0EADC43}" type="presOf" srcId="{0A3E93DA-A04D-48B8-AAB9-20542EA7271E}" destId="{B8721299-C758-4BCE-81B9-7E3E2471059B}" srcOrd="0" destOrd="0" presId="urn:microsoft.com/office/officeart/2005/8/layout/lProcess2"/>
    <dgm:cxn modelId="{118C2E42-C1EF-41A9-B209-A79A3FD8517C}" type="presOf" srcId="{042A75BE-BEF9-435A-9985-7CA009C11198}" destId="{7219584E-9C97-42B9-9312-CEE9C7B8505E}" srcOrd="0" destOrd="0" presId="urn:microsoft.com/office/officeart/2005/8/layout/lProcess2"/>
    <dgm:cxn modelId="{F4C93563-01FD-46A0-9BE1-608BD7F99608}" srcId="{042A75BE-BEF9-435A-9985-7CA009C11198}" destId="{26B792D6-FBFD-4723-A88C-749B23F9DEA5}" srcOrd="2" destOrd="0" parTransId="{B47D118C-C9FC-4F96-942A-38FB9DD3A714}" sibTransId="{5EA1EE01-237C-44A8-9DEF-3B709246833A}"/>
    <dgm:cxn modelId="{B8D1B349-9114-445B-A0CF-802012F234B1}" type="presOf" srcId="{81330AC7-9A0E-4611-B46D-A3BF01D163D9}" destId="{D0B35F35-8FC4-41D1-B46F-6529BFF8BEA4}" srcOrd="0" destOrd="0" presId="urn:microsoft.com/office/officeart/2005/8/layout/lProcess2"/>
    <dgm:cxn modelId="{B7A9384B-01B6-4F41-981A-71F0E56B6BB5}" type="presOf" srcId="{4E670CAF-B557-49ED-B1A5-6DBBD3EE03F8}" destId="{40F1D06C-A15E-44A6-9362-63EDB7367B2F}" srcOrd="0" destOrd="0" presId="urn:microsoft.com/office/officeart/2005/8/layout/lProcess2"/>
    <dgm:cxn modelId="{FC35A24C-B55C-4F78-8E2D-4425F385D177}" srcId="{0A3E93DA-A04D-48B8-AAB9-20542EA7271E}" destId="{8DFCC312-B4EA-463B-9A0F-7E39F94F38E2}" srcOrd="0" destOrd="0" parTransId="{963E07DF-D806-411E-9D88-73194AE0BD18}" sibTransId="{5CFECAD7-E56C-4376-9817-55F7C02F60EC}"/>
    <dgm:cxn modelId="{ED72BA4F-D260-4DD9-8BC6-F546E09CB455}" type="presOf" srcId="{BED0A240-5BFE-40CB-AC65-693B50CA260A}" destId="{0A8E83E7-D0B8-4669-BD18-4CCDB46068EC}" srcOrd="0" destOrd="0" presId="urn:microsoft.com/office/officeart/2005/8/layout/lProcess2"/>
    <dgm:cxn modelId="{23C50472-5148-4695-97F5-0F465B0444CB}" type="presOf" srcId="{9776E0A0-2D1D-4F08-95E3-DC18F34791FE}" destId="{FC6F944F-5C7B-4EA1-97B5-EC8B78E05935}" srcOrd="0" destOrd="0" presId="urn:microsoft.com/office/officeart/2005/8/layout/lProcess2"/>
    <dgm:cxn modelId="{55FCB877-182A-4DC7-84B0-62BABD5E55AA}" srcId="{042A75BE-BEF9-435A-9985-7CA009C11198}" destId="{AB0E4604-EA80-4242-B5DC-7A303FB4B590}" srcOrd="0" destOrd="0" parTransId="{59F24085-B50D-4F7F-8A48-C220E7DB9C1B}" sibTransId="{1D838C8A-D61F-4AB3-9DBF-C4C4F361F278}"/>
    <dgm:cxn modelId="{CAF02C79-27E9-4690-BE44-8F3CC73D0FCD}" srcId="{0A3E93DA-A04D-48B8-AAB9-20542EA7271E}" destId="{36B8157A-42CB-4355-8681-FD898D3A56C5}" srcOrd="1" destOrd="0" parTransId="{1A844060-4F42-4763-8273-D443BF015F20}" sibTransId="{6526E1BB-7CC9-4641-AA94-A2DA6CFEFCAF}"/>
    <dgm:cxn modelId="{814DC38F-4E6F-4A49-9ED3-187E7713E54B}" type="presOf" srcId="{E9CBD843-9581-4528-AE2B-740716370921}" destId="{471CB966-82FA-4CF1-9238-C0C25B04B99B}" srcOrd="0" destOrd="0" presId="urn:microsoft.com/office/officeart/2005/8/layout/lProcess2"/>
    <dgm:cxn modelId="{BA781B91-A2E3-4531-B5B9-6F618D4BDFBE}" type="presOf" srcId="{042A75BE-BEF9-435A-9985-7CA009C11198}" destId="{BCFFD584-476A-4854-B8FC-A6D09B999701}" srcOrd="1" destOrd="0" presId="urn:microsoft.com/office/officeart/2005/8/layout/lProcess2"/>
    <dgm:cxn modelId="{A7166AA8-4463-4478-954E-B5774ED668C3}" srcId="{042A75BE-BEF9-435A-9985-7CA009C11198}" destId="{BED0A240-5BFE-40CB-AC65-693B50CA260A}" srcOrd="1" destOrd="0" parTransId="{4B68648F-CC3C-46A2-B0CD-CD062B5C1C0A}" sibTransId="{2089553C-5AD4-462C-9FB6-2AACE8BEA4AF}"/>
    <dgm:cxn modelId="{C52502B2-42C2-408F-A978-47E3FF03692B}" srcId="{81330AC7-9A0E-4611-B46D-A3BF01D163D9}" destId="{7D1AC84D-548A-4674-8208-60B3288228DB}" srcOrd="2" destOrd="0" parTransId="{EBC64C35-B62C-4107-8B5A-B7D1A5B252E4}" sibTransId="{932E13E6-D7C8-4F8C-991C-7034CE24F008}"/>
    <dgm:cxn modelId="{36ED0FBA-8898-4B80-A070-C373F2109BF3}" type="presOf" srcId="{0A3E93DA-A04D-48B8-AAB9-20542EA7271E}" destId="{2C98FAD6-5BA9-496B-A41B-A4B463C65EF4}" srcOrd="1" destOrd="0" presId="urn:microsoft.com/office/officeart/2005/8/layout/lProcess2"/>
    <dgm:cxn modelId="{7048B6C7-810D-4E5A-94BC-664BE31DEA88}" srcId="{0B9EB56D-3503-4119-8E5A-7B1F274F4E1F}" destId="{042A75BE-BEF9-435A-9985-7CA009C11198}" srcOrd="1" destOrd="0" parTransId="{E137A5F5-CCD3-4F33-B89A-F3E7C97390CD}" sibTransId="{95F44559-09B8-49E9-A90F-C15A2FE9193F}"/>
    <dgm:cxn modelId="{B47820CD-5382-4B03-8A96-7701D8D793FC}" type="presOf" srcId="{CFC6D0F1-1B68-45B0-9A59-9F7C9CA7689D}" destId="{787D4AE9-B04C-4B51-A3F4-AD6C65044110}" srcOrd="0" destOrd="0" presId="urn:microsoft.com/office/officeart/2005/8/layout/lProcess2"/>
    <dgm:cxn modelId="{8C8D55CD-5154-4CC7-83D9-257082F17DF1}" srcId="{0B9EB56D-3503-4119-8E5A-7B1F274F4E1F}" destId="{0A3E93DA-A04D-48B8-AAB9-20542EA7271E}" srcOrd="2" destOrd="0" parTransId="{04DF96CA-AA30-4949-B89A-73D49F67CE9B}" sibTransId="{89C5C3FE-A241-4BA2-B3BC-791DB945DCFA}"/>
    <dgm:cxn modelId="{5B08E4DE-D855-4F30-A789-066BFF6FFECA}" type="presOf" srcId="{DB85B192-2FE8-4F88-82CF-9588AD7F1E93}" destId="{4ACF7D05-38C3-4CDD-B302-E51840FF8D1E}" srcOrd="0" destOrd="0" presId="urn:microsoft.com/office/officeart/2005/8/layout/lProcess2"/>
    <dgm:cxn modelId="{2A8956E3-CC7F-46A6-A0CA-D475AF397D7E}" srcId="{0B9EB56D-3503-4119-8E5A-7B1F274F4E1F}" destId="{81330AC7-9A0E-4611-B46D-A3BF01D163D9}" srcOrd="0" destOrd="0" parTransId="{8CB5C3DC-CD9D-4DB8-BAFF-F85334814DE2}" sibTransId="{4F239DDA-0DC4-42A1-819E-ED8A8DA4534A}"/>
    <dgm:cxn modelId="{D2C643F5-26D4-408C-88F3-4A8A570593CD}" srcId="{0A3E93DA-A04D-48B8-AAB9-20542EA7271E}" destId="{E9CBD843-9581-4528-AE2B-740716370921}" srcOrd="2" destOrd="0" parTransId="{D237317F-39D3-4745-B6A3-DBC139D9AD9D}" sibTransId="{F508F90C-D902-4D4A-890C-69890CEA267B}"/>
    <dgm:cxn modelId="{E6A1E0FA-9C3C-46F7-9F4D-323585455DDF}" srcId="{81330AC7-9A0E-4611-B46D-A3BF01D163D9}" destId="{4E670CAF-B557-49ED-B1A5-6DBBD3EE03F8}" srcOrd="1" destOrd="0" parTransId="{C0BEC3C6-8413-4286-869B-73A1208247DB}" sibTransId="{CC7CC1A4-EFD3-4F83-AE04-372925905658}"/>
    <dgm:cxn modelId="{15628DFD-C1AD-4E19-ABB2-2824D73979B6}" type="presOf" srcId="{36B8157A-42CB-4355-8681-FD898D3A56C5}" destId="{F78282AC-5F0D-4847-8962-63FDEC3A19C5}" srcOrd="0" destOrd="0" presId="urn:microsoft.com/office/officeart/2005/8/layout/lProcess2"/>
    <dgm:cxn modelId="{B3AF12A9-5D32-4105-A5D3-D2EECD447B98}" type="presParOf" srcId="{B86E43C0-3E58-44E8-8D26-9401E58D10C1}" destId="{5FB7D9D3-A95B-47B7-BD0C-E3667E2D78EC}" srcOrd="0" destOrd="0" presId="urn:microsoft.com/office/officeart/2005/8/layout/lProcess2"/>
    <dgm:cxn modelId="{264B2433-6B53-44F8-A9F5-EFF4F32E79B8}" type="presParOf" srcId="{5FB7D9D3-A95B-47B7-BD0C-E3667E2D78EC}" destId="{D0B35F35-8FC4-41D1-B46F-6529BFF8BEA4}" srcOrd="0" destOrd="0" presId="urn:microsoft.com/office/officeart/2005/8/layout/lProcess2"/>
    <dgm:cxn modelId="{E502559E-A35D-47F3-9CF2-B1613BAD559D}" type="presParOf" srcId="{5FB7D9D3-A95B-47B7-BD0C-E3667E2D78EC}" destId="{2B0C3D2B-8199-418F-A8FC-89D95613BFD7}" srcOrd="1" destOrd="0" presId="urn:microsoft.com/office/officeart/2005/8/layout/lProcess2"/>
    <dgm:cxn modelId="{0E75D326-AE11-473A-903B-22CDA2C5433E}" type="presParOf" srcId="{5FB7D9D3-A95B-47B7-BD0C-E3667E2D78EC}" destId="{67936837-EFC2-4577-8C4E-CCCCB450ADD6}" srcOrd="2" destOrd="0" presId="urn:microsoft.com/office/officeart/2005/8/layout/lProcess2"/>
    <dgm:cxn modelId="{9F85B2A8-ADB0-4C5E-9438-FBCE805DA264}" type="presParOf" srcId="{67936837-EFC2-4577-8C4E-CCCCB450ADD6}" destId="{8B45799F-B7B7-4D57-9752-A30C161A446C}" srcOrd="0" destOrd="0" presId="urn:microsoft.com/office/officeart/2005/8/layout/lProcess2"/>
    <dgm:cxn modelId="{883D398B-247B-4386-BA63-C5FB3A3F2EC0}" type="presParOf" srcId="{8B45799F-B7B7-4D57-9752-A30C161A446C}" destId="{787D4AE9-B04C-4B51-A3F4-AD6C65044110}" srcOrd="0" destOrd="0" presId="urn:microsoft.com/office/officeart/2005/8/layout/lProcess2"/>
    <dgm:cxn modelId="{AF4F4908-9E77-49EA-A5D5-365F8C11D320}" type="presParOf" srcId="{8B45799F-B7B7-4D57-9752-A30C161A446C}" destId="{23958996-6FBD-440A-99A3-F9E44EC31D52}" srcOrd="1" destOrd="0" presId="urn:microsoft.com/office/officeart/2005/8/layout/lProcess2"/>
    <dgm:cxn modelId="{A908B122-847A-47B7-BAB7-CE6ED1DC4D27}" type="presParOf" srcId="{8B45799F-B7B7-4D57-9752-A30C161A446C}" destId="{40F1D06C-A15E-44A6-9362-63EDB7367B2F}" srcOrd="2" destOrd="0" presId="urn:microsoft.com/office/officeart/2005/8/layout/lProcess2"/>
    <dgm:cxn modelId="{FBEA3D94-E521-4E84-B8CD-C55D995FCBAE}" type="presParOf" srcId="{8B45799F-B7B7-4D57-9752-A30C161A446C}" destId="{687D26B5-031E-4468-8656-D8273CE52F43}" srcOrd="3" destOrd="0" presId="urn:microsoft.com/office/officeart/2005/8/layout/lProcess2"/>
    <dgm:cxn modelId="{24D681A1-9A85-4966-A625-D5F924B765B8}" type="presParOf" srcId="{8B45799F-B7B7-4D57-9752-A30C161A446C}" destId="{7C0C25C3-2A7A-42B0-A02F-65E142FF7455}" srcOrd="4" destOrd="0" presId="urn:microsoft.com/office/officeart/2005/8/layout/lProcess2"/>
    <dgm:cxn modelId="{AA1F8A25-B50C-468A-9964-703FAF95EBBE}" type="presParOf" srcId="{8B45799F-B7B7-4D57-9752-A30C161A446C}" destId="{75B00B64-4D6C-492B-9FC1-D2F2B8C21126}" srcOrd="5" destOrd="0" presId="urn:microsoft.com/office/officeart/2005/8/layout/lProcess2"/>
    <dgm:cxn modelId="{5B16E9AE-EA09-453E-8EF1-34B2FB21CDC1}" type="presParOf" srcId="{8B45799F-B7B7-4D57-9752-A30C161A446C}" destId="{4ACF7D05-38C3-4CDD-B302-E51840FF8D1E}" srcOrd="6" destOrd="0" presId="urn:microsoft.com/office/officeart/2005/8/layout/lProcess2"/>
    <dgm:cxn modelId="{8FBC8B6B-3F7C-40A2-8BAD-9917963A075B}" type="presParOf" srcId="{B86E43C0-3E58-44E8-8D26-9401E58D10C1}" destId="{5A6BF634-F609-49A1-82EC-AF70E4C97382}" srcOrd="1" destOrd="0" presId="urn:microsoft.com/office/officeart/2005/8/layout/lProcess2"/>
    <dgm:cxn modelId="{F37EC2CA-468A-439E-B3C4-F08F688D2700}" type="presParOf" srcId="{B86E43C0-3E58-44E8-8D26-9401E58D10C1}" destId="{92DBD261-84F9-439D-8353-ED2B12C71D85}" srcOrd="2" destOrd="0" presId="urn:microsoft.com/office/officeart/2005/8/layout/lProcess2"/>
    <dgm:cxn modelId="{1DBF0576-32FA-4654-8E9C-A07E8B3816B1}" type="presParOf" srcId="{92DBD261-84F9-439D-8353-ED2B12C71D85}" destId="{7219584E-9C97-42B9-9312-CEE9C7B8505E}" srcOrd="0" destOrd="0" presId="urn:microsoft.com/office/officeart/2005/8/layout/lProcess2"/>
    <dgm:cxn modelId="{87FF4DFE-32BF-45E5-A05A-25CDC40F1C13}" type="presParOf" srcId="{92DBD261-84F9-439D-8353-ED2B12C71D85}" destId="{BCFFD584-476A-4854-B8FC-A6D09B999701}" srcOrd="1" destOrd="0" presId="urn:microsoft.com/office/officeart/2005/8/layout/lProcess2"/>
    <dgm:cxn modelId="{8230D01B-5E75-4DCE-86C7-CF01A864BDC6}" type="presParOf" srcId="{92DBD261-84F9-439D-8353-ED2B12C71D85}" destId="{D6BF9702-3800-42F7-BF55-A52713EEBDD0}" srcOrd="2" destOrd="0" presId="urn:microsoft.com/office/officeart/2005/8/layout/lProcess2"/>
    <dgm:cxn modelId="{8185F825-1D36-4CE5-ADE2-49ACAF593589}" type="presParOf" srcId="{D6BF9702-3800-42F7-BF55-A52713EEBDD0}" destId="{D0223C7C-DF98-4A10-A90C-4CB5ABC6964E}" srcOrd="0" destOrd="0" presId="urn:microsoft.com/office/officeart/2005/8/layout/lProcess2"/>
    <dgm:cxn modelId="{262D0E4C-A41E-4F1D-9802-3F3F2F633022}" type="presParOf" srcId="{D0223C7C-DF98-4A10-A90C-4CB5ABC6964E}" destId="{84F1FF63-2BC6-472D-BB87-79337A4ED9FF}" srcOrd="0" destOrd="0" presId="urn:microsoft.com/office/officeart/2005/8/layout/lProcess2"/>
    <dgm:cxn modelId="{EDAA33F6-8D75-4329-B166-F9936F3091AF}" type="presParOf" srcId="{D0223C7C-DF98-4A10-A90C-4CB5ABC6964E}" destId="{FF33D62B-F619-400B-ACA5-3903E966AE4B}" srcOrd="1" destOrd="0" presId="urn:microsoft.com/office/officeart/2005/8/layout/lProcess2"/>
    <dgm:cxn modelId="{3E1CCC82-9933-4910-9771-06BD9FFE16B4}" type="presParOf" srcId="{D0223C7C-DF98-4A10-A90C-4CB5ABC6964E}" destId="{0A8E83E7-D0B8-4669-BD18-4CCDB46068EC}" srcOrd="2" destOrd="0" presId="urn:microsoft.com/office/officeart/2005/8/layout/lProcess2"/>
    <dgm:cxn modelId="{17DD3452-78E7-4B6C-B1FB-5C3F221020F4}" type="presParOf" srcId="{D0223C7C-DF98-4A10-A90C-4CB5ABC6964E}" destId="{A26D28F5-55AB-474C-A69A-80B7FDC270E3}" srcOrd="3" destOrd="0" presId="urn:microsoft.com/office/officeart/2005/8/layout/lProcess2"/>
    <dgm:cxn modelId="{085BD641-B4DE-48E2-9E85-71D3D98FBE8D}" type="presParOf" srcId="{D0223C7C-DF98-4A10-A90C-4CB5ABC6964E}" destId="{1D8B6AD0-1936-437D-A282-319785C2752D}" srcOrd="4" destOrd="0" presId="urn:microsoft.com/office/officeart/2005/8/layout/lProcess2"/>
    <dgm:cxn modelId="{AFDF8D3A-8073-4C00-8DB4-F7B268273330}" type="presParOf" srcId="{D0223C7C-DF98-4A10-A90C-4CB5ABC6964E}" destId="{6AABB6FA-0695-40DE-A813-273074FD7840}" srcOrd="5" destOrd="0" presId="urn:microsoft.com/office/officeart/2005/8/layout/lProcess2"/>
    <dgm:cxn modelId="{5FF16D9E-0C82-482C-8AF6-E3C7F65C078A}" type="presParOf" srcId="{D0223C7C-DF98-4A10-A90C-4CB5ABC6964E}" destId="{FC6F944F-5C7B-4EA1-97B5-EC8B78E05935}" srcOrd="6" destOrd="0" presId="urn:microsoft.com/office/officeart/2005/8/layout/lProcess2"/>
    <dgm:cxn modelId="{228E6A3E-2935-46FB-8594-60F5CE54F25B}" type="presParOf" srcId="{B86E43C0-3E58-44E8-8D26-9401E58D10C1}" destId="{54D68F1A-685E-48E3-B66C-3FC59711DC01}" srcOrd="3" destOrd="0" presId="urn:microsoft.com/office/officeart/2005/8/layout/lProcess2"/>
    <dgm:cxn modelId="{0843E57F-ABB3-4684-BB04-850ECD66D630}" type="presParOf" srcId="{B86E43C0-3E58-44E8-8D26-9401E58D10C1}" destId="{05FEB14D-6F65-4BB2-AF83-D4E9CED9B363}" srcOrd="4" destOrd="0" presId="urn:microsoft.com/office/officeart/2005/8/layout/lProcess2"/>
    <dgm:cxn modelId="{59EF8D60-D48E-4D04-AA38-C90019440DBB}" type="presParOf" srcId="{05FEB14D-6F65-4BB2-AF83-D4E9CED9B363}" destId="{B8721299-C758-4BCE-81B9-7E3E2471059B}" srcOrd="0" destOrd="0" presId="urn:microsoft.com/office/officeart/2005/8/layout/lProcess2"/>
    <dgm:cxn modelId="{582E5049-FA4A-41DF-AF63-EAFABD3EA698}" type="presParOf" srcId="{05FEB14D-6F65-4BB2-AF83-D4E9CED9B363}" destId="{2C98FAD6-5BA9-496B-A41B-A4B463C65EF4}" srcOrd="1" destOrd="0" presId="urn:microsoft.com/office/officeart/2005/8/layout/lProcess2"/>
    <dgm:cxn modelId="{25412EE7-3ED7-47CA-802A-7E9CD8C8EC09}" type="presParOf" srcId="{05FEB14D-6F65-4BB2-AF83-D4E9CED9B363}" destId="{A862DD62-A9D2-4A73-BD26-9BB0B7AA4CA7}" srcOrd="2" destOrd="0" presId="urn:microsoft.com/office/officeart/2005/8/layout/lProcess2"/>
    <dgm:cxn modelId="{88649F93-F07E-492C-BBC0-C514F71E0A43}" type="presParOf" srcId="{A862DD62-A9D2-4A73-BD26-9BB0B7AA4CA7}" destId="{12D4C0DD-97D8-4C22-B558-3A6A1BD569A1}" srcOrd="0" destOrd="0" presId="urn:microsoft.com/office/officeart/2005/8/layout/lProcess2"/>
    <dgm:cxn modelId="{DEC53555-327B-4DC3-97C2-0AFEEE4D7754}" type="presParOf" srcId="{12D4C0DD-97D8-4C22-B558-3A6A1BD569A1}" destId="{4D246B2A-14A0-483A-9BA8-298766BE9B09}" srcOrd="0" destOrd="0" presId="urn:microsoft.com/office/officeart/2005/8/layout/lProcess2"/>
    <dgm:cxn modelId="{E896946E-DFF0-4786-9F95-55C711C28299}" type="presParOf" srcId="{12D4C0DD-97D8-4C22-B558-3A6A1BD569A1}" destId="{39A596C5-5652-40BF-A93E-9E2327C36042}" srcOrd="1" destOrd="0" presId="urn:microsoft.com/office/officeart/2005/8/layout/lProcess2"/>
    <dgm:cxn modelId="{453E2D77-B048-4DFB-89B4-77A7CE1E2B29}" type="presParOf" srcId="{12D4C0DD-97D8-4C22-B558-3A6A1BD569A1}" destId="{F78282AC-5F0D-4847-8962-63FDEC3A19C5}" srcOrd="2" destOrd="0" presId="urn:microsoft.com/office/officeart/2005/8/layout/lProcess2"/>
    <dgm:cxn modelId="{7EAB02CA-D3D3-4748-8AD6-EA17C0A1672B}" type="presParOf" srcId="{12D4C0DD-97D8-4C22-B558-3A6A1BD569A1}" destId="{00F103C0-B9D9-4A6B-8B65-4CFDCF43EE88}" srcOrd="3" destOrd="0" presId="urn:microsoft.com/office/officeart/2005/8/layout/lProcess2"/>
    <dgm:cxn modelId="{F0199F6D-8119-4E89-8322-A558EC5655EE}" type="presParOf" srcId="{12D4C0DD-97D8-4C22-B558-3A6A1BD569A1}" destId="{471CB966-82FA-4CF1-9238-C0C25B04B99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85D23D-9BC3-45E1-B7D9-30053766BEB4}" type="doc">
      <dgm:prSet loTypeId="urn:microsoft.com/office/officeart/2005/8/layout/default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de-DE"/>
        </a:p>
      </dgm:t>
    </dgm:pt>
    <dgm:pt modelId="{E722FDCE-BDBC-4E88-B61A-FEDDC0EBC639}">
      <dgm:prSet/>
      <dgm:spPr/>
      <dgm:t>
        <a:bodyPr/>
        <a:lstStyle/>
        <a:p>
          <a:r>
            <a:rPr lang="de-DE" dirty="0"/>
            <a:t>Fragen/Anregungen zur bisherigen Arbeit</a:t>
          </a:r>
        </a:p>
      </dgm:t>
    </dgm:pt>
    <dgm:pt modelId="{F6A90FD9-8AE5-4910-817F-C86F90C6AEAA}" type="parTrans" cxnId="{97E2A603-1AB1-427E-9AC3-82C1C4BF8A71}">
      <dgm:prSet/>
      <dgm:spPr/>
      <dgm:t>
        <a:bodyPr/>
        <a:lstStyle/>
        <a:p>
          <a:endParaRPr lang="de-DE"/>
        </a:p>
      </dgm:t>
    </dgm:pt>
    <dgm:pt modelId="{F09A9CBF-5730-42AE-A1A9-9BF273DF3335}" type="sibTrans" cxnId="{97E2A603-1AB1-427E-9AC3-82C1C4BF8A71}">
      <dgm:prSet/>
      <dgm:spPr/>
      <dgm:t>
        <a:bodyPr/>
        <a:lstStyle/>
        <a:p>
          <a:endParaRPr lang="de-DE"/>
        </a:p>
      </dgm:t>
    </dgm:pt>
    <dgm:pt modelId="{908DE89E-2AE2-41F0-994B-9F332BAA6120}">
      <dgm:prSet/>
      <dgm:spPr/>
      <dgm:t>
        <a:bodyPr/>
        <a:lstStyle/>
        <a:p>
          <a:r>
            <a:rPr lang="de-DE" dirty="0"/>
            <a:t>Wo sehen Sie die größten Chancen im Netzwerkaufbau?</a:t>
          </a:r>
        </a:p>
      </dgm:t>
    </dgm:pt>
    <dgm:pt modelId="{1141E464-7EAB-4659-AAD7-33260E2D7F97}" type="parTrans" cxnId="{6349CB51-5182-477A-9561-700F8B24D5CA}">
      <dgm:prSet/>
      <dgm:spPr/>
      <dgm:t>
        <a:bodyPr/>
        <a:lstStyle/>
        <a:p>
          <a:endParaRPr lang="de-DE"/>
        </a:p>
      </dgm:t>
    </dgm:pt>
    <dgm:pt modelId="{713D19D1-9D26-4D44-93DF-35558CE5F89D}" type="sibTrans" cxnId="{6349CB51-5182-477A-9561-700F8B24D5CA}">
      <dgm:prSet/>
      <dgm:spPr/>
      <dgm:t>
        <a:bodyPr/>
        <a:lstStyle/>
        <a:p>
          <a:endParaRPr lang="de-DE"/>
        </a:p>
      </dgm:t>
    </dgm:pt>
    <dgm:pt modelId="{CC989A2F-8991-4F4F-B5E7-2C40771C8806}">
      <dgm:prSet/>
      <dgm:spPr/>
      <dgm:t>
        <a:bodyPr/>
        <a:lstStyle/>
        <a:p>
          <a:r>
            <a:rPr lang="de-DE" dirty="0"/>
            <a:t>Wie stellen wir sicher, dass alle Stimmen gehört werden?</a:t>
          </a:r>
        </a:p>
      </dgm:t>
    </dgm:pt>
    <dgm:pt modelId="{F24AD80A-42E9-4750-B017-1F82EB0D4A87}" type="parTrans" cxnId="{765DB245-893C-4460-A296-5F11A2C0ECF5}">
      <dgm:prSet/>
      <dgm:spPr/>
      <dgm:t>
        <a:bodyPr/>
        <a:lstStyle/>
        <a:p>
          <a:endParaRPr lang="de-DE"/>
        </a:p>
      </dgm:t>
    </dgm:pt>
    <dgm:pt modelId="{11356B38-600C-42F5-B48C-49791AA8F8D5}" type="sibTrans" cxnId="{765DB245-893C-4460-A296-5F11A2C0ECF5}">
      <dgm:prSet/>
      <dgm:spPr/>
      <dgm:t>
        <a:bodyPr/>
        <a:lstStyle/>
        <a:p>
          <a:endParaRPr lang="de-DE"/>
        </a:p>
      </dgm:t>
    </dgm:pt>
    <dgm:pt modelId="{FCB51783-1F2F-4671-B9BF-83318F62567E}">
      <dgm:prSet/>
      <dgm:spPr/>
      <dgm:t>
        <a:bodyPr/>
        <a:lstStyle/>
        <a:p>
          <a:r>
            <a:rPr lang="de-DE" dirty="0"/>
            <a:t>Was wäre ein mutiger Schritt, den wir gehen können?</a:t>
          </a:r>
        </a:p>
      </dgm:t>
    </dgm:pt>
    <dgm:pt modelId="{0C9C006C-4FC1-4A09-97D3-C5BA98DCB350}" type="parTrans" cxnId="{AE3F5EA3-BE06-45F9-BF27-472F73B8EE23}">
      <dgm:prSet/>
      <dgm:spPr/>
      <dgm:t>
        <a:bodyPr/>
        <a:lstStyle/>
        <a:p>
          <a:endParaRPr lang="de-DE"/>
        </a:p>
      </dgm:t>
    </dgm:pt>
    <dgm:pt modelId="{B133B54F-64FD-41CE-800E-60FE69A2BC87}" type="sibTrans" cxnId="{AE3F5EA3-BE06-45F9-BF27-472F73B8EE23}">
      <dgm:prSet/>
      <dgm:spPr/>
      <dgm:t>
        <a:bodyPr/>
        <a:lstStyle/>
        <a:p>
          <a:endParaRPr lang="de-DE"/>
        </a:p>
      </dgm:t>
    </dgm:pt>
    <dgm:pt modelId="{53513322-FDEB-4E0D-B22C-74CC94B8E527}" type="pres">
      <dgm:prSet presAssocID="{0C85D23D-9BC3-45E1-B7D9-30053766BEB4}" presName="diagram" presStyleCnt="0">
        <dgm:presLayoutVars>
          <dgm:dir/>
          <dgm:resizeHandles val="exact"/>
        </dgm:presLayoutVars>
      </dgm:prSet>
      <dgm:spPr/>
    </dgm:pt>
    <dgm:pt modelId="{DEBB1520-6ACC-4B1C-865A-EA327555FA0D}" type="pres">
      <dgm:prSet presAssocID="{E722FDCE-BDBC-4E88-B61A-FEDDC0EBC639}" presName="node" presStyleLbl="node1" presStyleIdx="0" presStyleCnt="4">
        <dgm:presLayoutVars>
          <dgm:bulletEnabled val="1"/>
        </dgm:presLayoutVars>
      </dgm:prSet>
      <dgm:spPr/>
    </dgm:pt>
    <dgm:pt modelId="{25016975-B116-47E7-B6DB-0DA3E7B5DBBE}" type="pres">
      <dgm:prSet presAssocID="{F09A9CBF-5730-42AE-A1A9-9BF273DF3335}" presName="sibTrans" presStyleCnt="0"/>
      <dgm:spPr/>
    </dgm:pt>
    <dgm:pt modelId="{E8EFD667-270D-4084-8A0B-C26A7E41232D}" type="pres">
      <dgm:prSet presAssocID="{908DE89E-2AE2-41F0-994B-9F332BAA6120}" presName="node" presStyleLbl="node1" presStyleIdx="1" presStyleCnt="4">
        <dgm:presLayoutVars>
          <dgm:bulletEnabled val="1"/>
        </dgm:presLayoutVars>
      </dgm:prSet>
      <dgm:spPr/>
    </dgm:pt>
    <dgm:pt modelId="{3B7CA466-4E4A-41CC-9247-98ABE948297C}" type="pres">
      <dgm:prSet presAssocID="{713D19D1-9D26-4D44-93DF-35558CE5F89D}" presName="sibTrans" presStyleCnt="0"/>
      <dgm:spPr/>
    </dgm:pt>
    <dgm:pt modelId="{B85CDB98-5CF7-4781-BE73-59A0B5CE66E0}" type="pres">
      <dgm:prSet presAssocID="{CC989A2F-8991-4F4F-B5E7-2C40771C8806}" presName="node" presStyleLbl="node1" presStyleIdx="2" presStyleCnt="4">
        <dgm:presLayoutVars>
          <dgm:bulletEnabled val="1"/>
        </dgm:presLayoutVars>
      </dgm:prSet>
      <dgm:spPr/>
    </dgm:pt>
    <dgm:pt modelId="{2A9E59AE-6CA1-4D2A-BA45-6A927E435614}" type="pres">
      <dgm:prSet presAssocID="{11356B38-600C-42F5-B48C-49791AA8F8D5}" presName="sibTrans" presStyleCnt="0"/>
      <dgm:spPr/>
    </dgm:pt>
    <dgm:pt modelId="{0C77C802-827F-48A4-AC54-FB25A838CBC5}" type="pres">
      <dgm:prSet presAssocID="{FCB51783-1F2F-4671-B9BF-83318F62567E}" presName="node" presStyleLbl="node1" presStyleIdx="3" presStyleCnt="4">
        <dgm:presLayoutVars>
          <dgm:bulletEnabled val="1"/>
        </dgm:presLayoutVars>
      </dgm:prSet>
      <dgm:spPr/>
    </dgm:pt>
  </dgm:ptLst>
  <dgm:cxnLst>
    <dgm:cxn modelId="{97E2A603-1AB1-427E-9AC3-82C1C4BF8A71}" srcId="{0C85D23D-9BC3-45E1-B7D9-30053766BEB4}" destId="{E722FDCE-BDBC-4E88-B61A-FEDDC0EBC639}" srcOrd="0" destOrd="0" parTransId="{F6A90FD9-8AE5-4910-817F-C86F90C6AEAA}" sibTransId="{F09A9CBF-5730-42AE-A1A9-9BF273DF3335}"/>
    <dgm:cxn modelId="{9E629814-AC9D-4228-B776-EDA2D0B38818}" type="presOf" srcId="{CC989A2F-8991-4F4F-B5E7-2C40771C8806}" destId="{B85CDB98-5CF7-4781-BE73-59A0B5CE66E0}" srcOrd="0" destOrd="0" presId="urn:microsoft.com/office/officeart/2005/8/layout/default"/>
    <dgm:cxn modelId="{765DB245-893C-4460-A296-5F11A2C0ECF5}" srcId="{0C85D23D-9BC3-45E1-B7D9-30053766BEB4}" destId="{CC989A2F-8991-4F4F-B5E7-2C40771C8806}" srcOrd="2" destOrd="0" parTransId="{F24AD80A-42E9-4750-B017-1F82EB0D4A87}" sibTransId="{11356B38-600C-42F5-B48C-49791AA8F8D5}"/>
    <dgm:cxn modelId="{6349CB51-5182-477A-9561-700F8B24D5CA}" srcId="{0C85D23D-9BC3-45E1-B7D9-30053766BEB4}" destId="{908DE89E-2AE2-41F0-994B-9F332BAA6120}" srcOrd="1" destOrd="0" parTransId="{1141E464-7EAB-4659-AAD7-33260E2D7F97}" sibTransId="{713D19D1-9D26-4D44-93DF-35558CE5F89D}"/>
    <dgm:cxn modelId="{532EAEA2-8E88-4BDC-B6CA-A8E60118148C}" type="presOf" srcId="{FCB51783-1F2F-4671-B9BF-83318F62567E}" destId="{0C77C802-827F-48A4-AC54-FB25A838CBC5}" srcOrd="0" destOrd="0" presId="urn:microsoft.com/office/officeart/2005/8/layout/default"/>
    <dgm:cxn modelId="{AE3F5EA3-BE06-45F9-BF27-472F73B8EE23}" srcId="{0C85D23D-9BC3-45E1-B7D9-30053766BEB4}" destId="{FCB51783-1F2F-4671-B9BF-83318F62567E}" srcOrd="3" destOrd="0" parTransId="{0C9C006C-4FC1-4A09-97D3-C5BA98DCB350}" sibTransId="{B133B54F-64FD-41CE-800E-60FE69A2BC87}"/>
    <dgm:cxn modelId="{2F9D28B7-5C0A-499F-9133-3A27AC7AA22D}" type="presOf" srcId="{908DE89E-2AE2-41F0-994B-9F332BAA6120}" destId="{E8EFD667-270D-4084-8A0B-C26A7E41232D}" srcOrd="0" destOrd="0" presId="urn:microsoft.com/office/officeart/2005/8/layout/default"/>
    <dgm:cxn modelId="{34840DE6-2586-408D-A2B1-2D93D1F619CE}" type="presOf" srcId="{0C85D23D-9BC3-45E1-B7D9-30053766BEB4}" destId="{53513322-FDEB-4E0D-B22C-74CC94B8E527}" srcOrd="0" destOrd="0" presId="urn:microsoft.com/office/officeart/2005/8/layout/default"/>
    <dgm:cxn modelId="{87A298FD-3CD9-42FB-8157-5C0FF6F03E89}" type="presOf" srcId="{E722FDCE-BDBC-4E88-B61A-FEDDC0EBC639}" destId="{DEBB1520-6ACC-4B1C-865A-EA327555FA0D}" srcOrd="0" destOrd="0" presId="urn:microsoft.com/office/officeart/2005/8/layout/default"/>
    <dgm:cxn modelId="{106E3A85-E67E-4E20-A3E7-AE8977942DA1}" type="presParOf" srcId="{53513322-FDEB-4E0D-B22C-74CC94B8E527}" destId="{DEBB1520-6ACC-4B1C-865A-EA327555FA0D}" srcOrd="0" destOrd="0" presId="urn:microsoft.com/office/officeart/2005/8/layout/default"/>
    <dgm:cxn modelId="{337263F8-942D-469A-B1C2-E9FA209C8096}" type="presParOf" srcId="{53513322-FDEB-4E0D-B22C-74CC94B8E527}" destId="{25016975-B116-47E7-B6DB-0DA3E7B5DBBE}" srcOrd="1" destOrd="0" presId="urn:microsoft.com/office/officeart/2005/8/layout/default"/>
    <dgm:cxn modelId="{1F290F22-C057-433B-941B-2870B786CAC2}" type="presParOf" srcId="{53513322-FDEB-4E0D-B22C-74CC94B8E527}" destId="{E8EFD667-270D-4084-8A0B-C26A7E41232D}" srcOrd="2" destOrd="0" presId="urn:microsoft.com/office/officeart/2005/8/layout/default"/>
    <dgm:cxn modelId="{2E402402-217D-4BF5-B7D6-EB4A972EDE81}" type="presParOf" srcId="{53513322-FDEB-4E0D-B22C-74CC94B8E527}" destId="{3B7CA466-4E4A-41CC-9247-98ABE948297C}" srcOrd="3" destOrd="0" presId="urn:microsoft.com/office/officeart/2005/8/layout/default"/>
    <dgm:cxn modelId="{0A92654A-BADE-4BE4-9B23-6D258753E3C2}" type="presParOf" srcId="{53513322-FDEB-4E0D-B22C-74CC94B8E527}" destId="{B85CDB98-5CF7-4781-BE73-59A0B5CE66E0}" srcOrd="4" destOrd="0" presId="urn:microsoft.com/office/officeart/2005/8/layout/default"/>
    <dgm:cxn modelId="{D0135373-C608-420C-8508-C09DC6103B12}" type="presParOf" srcId="{53513322-FDEB-4E0D-B22C-74CC94B8E527}" destId="{2A9E59AE-6CA1-4D2A-BA45-6A927E435614}" srcOrd="5" destOrd="0" presId="urn:microsoft.com/office/officeart/2005/8/layout/default"/>
    <dgm:cxn modelId="{33918D7A-B3EA-4581-883D-389997CE00BF}" type="presParOf" srcId="{53513322-FDEB-4E0D-B22C-74CC94B8E527}" destId="{0C77C802-827F-48A4-AC54-FB25A838CBC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19D748-454E-4E9C-B213-0AA3DA534330}" type="doc">
      <dgm:prSet loTypeId="urn:microsoft.com/office/officeart/2005/8/layout/vList2" loCatId="list" qsTypeId="urn:microsoft.com/office/officeart/2005/8/quickstyle/simple5" qsCatId="simple" csTypeId="urn:microsoft.com/office/officeart/2005/8/colors/accent3_5" csCatId="accent3"/>
      <dgm:spPr/>
      <dgm:t>
        <a:bodyPr/>
        <a:lstStyle/>
        <a:p>
          <a:endParaRPr lang="de-DE"/>
        </a:p>
      </dgm:t>
    </dgm:pt>
    <dgm:pt modelId="{1E30305F-5DF2-4F99-96A9-736F9888C01B}">
      <dgm:prSet custT="1"/>
      <dgm:spPr/>
      <dgm:t>
        <a:bodyPr/>
        <a:lstStyle/>
        <a:p>
          <a:r>
            <a:rPr lang="de-DE" sz="2000" dirty="0"/>
            <a:t>Bewusstsein schaffen</a:t>
          </a:r>
        </a:p>
      </dgm:t>
    </dgm:pt>
    <dgm:pt modelId="{04B9DE36-0300-446F-BDD6-1C180D4E8F73}" type="parTrans" cxnId="{6A395E38-1EE5-45D2-8A26-58CAF57CEE92}">
      <dgm:prSet/>
      <dgm:spPr/>
      <dgm:t>
        <a:bodyPr/>
        <a:lstStyle/>
        <a:p>
          <a:endParaRPr lang="de-DE"/>
        </a:p>
      </dgm:t>
    </dgm:pt>
    <dgm:pt modelId="{38E748A2-7298-4FF4-BD37-7979DDBD7EB9}" type="sibTrans" cxnId="{6A395E38-1EE5-45D2-8A26-58CAF57CEE92}">
      <dgm:prSet/>
      <dgm:spPr/>
      <dgm:t>
        <a:bodyPr/>
        <a:lstStyle/>
        <a:p>
          <a:endParaRPr lang="de-DE"/>
        </a:p>
      </dgm:t>
    </dgm:pt>
    <dgm:pt modelId="{250A9CFF-EB92-4584-9750-90A36FBF6F1A}">
      <dgm:prSet custT="1"/>
      <dgm:spPr/>
      <dgm:t>
        <a:bodyPr/>
        <a:lstStyle/>
        <a:p>
          <a:r>
            <a:rPr lang="de-DE" sz="2000" dirty="0"/>
            <a:t>Wissensaufbau und -bündelung</a:t>
          </a:r>
        </a:p>
      </dgm:t>
    </dgm:pt>
    <dgm:pt modelId="{493ACF93-F21B-4812-9C38-49DD499E670F}" type="parTrans" cxnId="{42ADB07D-FCA4-4F67-A753-5E014F18A4FD}">
      <dgm:prSet/>
      <dgm:spPr/>
      <dgm:t>
        <a:bodyPr/>
        <a:lstStyle/>
        <a:p>
          <a:endParaRPr lang="de-DE"/>
        </a:p>
      </dgm:t>
    </dgm:pt>
    <dgm:pt modelId="{696DBB78-BD13-4F79-AF77-0B3085D94569}" type="sibTrans" cxnId="{42ADB07D-FCA4-4F67-A753-5E014F18A4FD}">
      <dgm:prSet/>
      <dgm:spPr/>
      <dgm:t>
        <a:bodyPr/>
        <a:lstStyle/>
        <a:p>
          <a:endParaRPr lang="de-DE"/>
        </a:p>
      </dgm:t>
    </dgm:pt>
    <dgm:pt modelId="{A73248BE-96E5-416A-A19B-77210B960E4C}">
      <dgm:prSet custT="1"/>
      <dgm:spPr/>
      <dgm:t>
        <a:bodyPr/>
        <a:lstStyle/>
        <a:p>
          <a:r>
            <a:rPr lang="de-DE" sz="2000"/>
            <a:t>Qualifizierung</a:t>
          </a:r>
        </a:p>
      </dgm:t>
    </dgm:pt>
    <dgm:pt modelId="{27CD4741-7655-49F4-B2B1-3173DB8875F9}" type="parTrans" cxnId="{61F0158E-E835-424D-80EE-E6147F1C01A5}">
      <dgm:prSet/>
      <dgm:spPr/>
      <dgm:t>
        <a:bodyPr/>
        <a:lstStyle/>
        <a:p>
          <a:endParaRPr lang="de-DE"/>
        </a:p>
      </dgm:t>
    </dgm:pt>
    <dgm:pt modelId="{D9C4C6CB-269E-40EB-A645-56DB7080828B}" type="sibTrans" cxnId="{61F0158E-E835-424D-80EE-E6147F1C01A5}">
      <dgm:prSet/>
      <dgm:spPr/>
      <dgm:t>
        <a:bodyPr/>
        <a:lstStyle/>
        <a:p>
          <a:endParaRPr lang="de-DE"/>
        </a:p>
      </dgm:t>
    </dgm:pt>
    <dgm:pt modelId="{A4B3BF46-6FE2-49D0-A19E-0EC36F24237F}">
      <dgm:prSet custT="1"/>
      <dgm:spPr/>
      <dgm:t>
        <a:bodyPr/>
        <a:lstStyle/>
        <a:p>
          <a:r>
            <a:rPr lang="de-DE" sz="2000"/>
            <a:t>Vernetzung und Beratung der Vereine</a:t>
          </a:r>
        </a:p>
      </dgm:t>
    </dgm:pt>
    <dgm:pt modelId="{4D59B860-CC4C-4E2D-B9EC-11D5B6946831}" type="parTrans" cxnId="{5348264A-B336-404E-968A-B559C297C3FD}">
      <dgm:prSet/>
      <dgm:spPr/>
      <dgm:t>
        <a:bodyPr/>
        <a:lstStyle/>
        <a:p>
          <a:endParaRPr lang="de-DE"/>
        </a:p>
      </dgm:t>
    </dgm:pt>
    <dgm:pt modelId="{8759F10F-E0DB-4BE5-9809-950696CE64A0}" type="sibTrans" cxnId="{5348264A-B336-404E-968A-B559C297C3FD}">
      <dgm:prSet/>
      <dgm:spPr/>
      <dgm:t>
        <a:bodyPr/>
        <a:lstStyle/>
        <a:p>
          <a:endParaRPr lang="de-DE"/>
        </a:p>
      </dgm:t>
    </dgm:pt>
    <dgm:pt modelId="{5894B3A4-F459-4F63-89C3-C3C8231D9108}" type="pres">
      <dgm:prSet presAssocID="{9119D748-454E-4E9C-B213-0AA3DA534330}" presName="linear" presStyleCnt="0">
        <dgm:presLayoutVars>
          <dgm:animLvl val="lvl"/>
          <dgm:resizeHandles val="exact"/>
        </dgm:presLayoutVars>
      </dgm:prSet>
      <dgm:spPr/>
    </dgm:pt>
    <dgm:pt modelId="{E574F90C-2AB0-4A25-9E98-BA9592FB2616}" type="pres">
      <dgm:prSet presAssocID="{1E30305F-5DF2-4F99-96A9-736F9888C0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EE0CD1-27F3-4FDD-BAE2-94CB95FB5451}" type="pres">
      <dgm:prSet presAssocID="{38E748A2-7298-4FF4-BD37-7979DDBD7EB9}" presName="spacer" presStyleCnt="0"/>
      <dgm:spPr/>
    </dgm:pt>
    <dgm:pt modelId="{DAEA7006-1289-4EB9-A2B5-8AA01BC64685}" type="pres">
      <dgm:prSet presAssocID="{250A9CFF-EB92-4584-9750-90A36FBF6F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28A9DC-D572-4B0C-8B18-A4D24D8D8D74}" type="pres">
      <dgm:prSet presAssocID="{696DBB78-BD13-4F79-AF77-0B3085D94569}" presName="spacer" presStyleCnt="0"/>
      <dgm:spPr/>
    </dgm:pt>
    <dgm:pt modelId="{168F7909-A070-40A4-90AC-D7209326FAD8}" type="pres">
      <dgm:prSet presAssocID="{A73248BE-96E5-416A-A19B-77210B960E4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BC8B70-4DA0-44B4-B0B4-F2344D27A042}" type="pres">
      <dgm:prSet presAssocID="{D9C4C6CB-269E-40EB-A645-56DB7080828B}" presName="spacer" presStyleCnt="0"/>
      <dgm:spPr/>
    </dgm:pt>
    <dgm:pt modelId="{23B4A105-0354-4577-99BC-E60E90D47CE9}" type="pres">
      <dgm:prSet presAssocID="{A4B3BF46-6FE2-49D0-A19E-0EC36F2423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77A712E-4A73-4DE5-92C4-52485E103D28}" type="presOf" srcId="{A4B3BF46-6FE2-49D0-A19E-0EC36F24237F}" destId="{23B4A105-0354-4577-99BC-E60E90D47CE9}" srcOrd="0" destOrd="0" presId="urn:microsoft.com/office/officeart/2005/8/layout/vList2"/>
    <dgm:cxn modelId="{6A395E38-1EE5-45D2-8A26-58CAF57CEE92}" srcId="{9119D748-454E-4E9C-B213-0AA3DA534330}" destId="{1E30305F-5DF2-4F99-96A9-736F9888C01B}" srcOrd="0" destOrd="0" parTransId="{04B9DE36-0300-446F-BDD6-1C180D4E8F73}" sibTransId="{38E748A2-7298-4FF4-BD37-7979DDBD7EB9}"/>
    <dgm:cxn modelId="{C8DC175B-831A-4CE7-B9C6-C0DE3E59B512}" type="presOf" srcId="{1E30305F-5DF2-4F99-96A9-736F9888C01B}" destId="{E574F90C-2AB0-4A25-9E98-BA9592FB2616}" srcOrd="0" destOrd="0" presId="urn:microsoft.com/office/officeart/2005/8/layout/vList2"/>
    <dgm:cxn modelId="{5348264A-B336-404E-968A-B559C297C3FD}" srcId="{9119D748-454E-4E9C-B213-0AA3DA534330}" destId="{A4B3BF46-6FE2-49D0-A19E-0EC36F24237F}" srcOrd="3" destOrd="0" parTransId="{4D59B860-CC4C-4E2D-B9EC-11D5B6946831}" sibTransId="{8759F10F-E0DB-4BE5-9809-950696CE64A0}"/>
    <dgm:cxn modelId="{42ADB07D-FCA4-4F67-A753-5E014F18A4FD}" srcId="{9119D748-454E-4E9C-B213-0AA3DA534330}" destId="{250A9CFF-EB92-4584-9750-90A36FBF6F1A}" srcOrd="1" destOrd="0" parTransId="{493ACF93-F21B-4812-9C38-49DD499E670F}" sibTransId="{696DBB78-BD13-4F79-AF77-0B3085D94569}"/>
    <dgm:cxn modelId="{61F0158E-E835-424D-80EE-E6147F1C01A5}" srcId="{9119D748-454E-4E9C-B213-0AA3DA534330}" destId="{A73248BE-96E5-416A-A19B-77210B960E4C}" srcOrd="2" destOrd="0" parTransId="{27CD4741-7655-49F4-B2B1-3173DB8875F9}" sibTransId="{D9C4C6CB-269E-40EB-A645-56DB7080828B}"/>
    <dgm:cxn modelId="{13D6BEA6-5480-436A-B612-F2DB088BDE26}" type="presOf" srcId="{A73248BE-96E5-416A-A19B-77210B960E4C}" destId="{168F7909-A070-40A4-90AC-D7209326FAD8}" srcOrd="0" destOrd="0" presId="urn:microsoft.com/office/officeart/2005/8/layout/vList2"/>
    <dgm:cxn modelId="{2D1620AC-DFE2-4112-A159-BD7108135FDD}" type="presOf" srcId="{9119D748-454E-4E9C-B213-0AA3DA534330}" destId="{5894B3A4-F459-4F63-89C3-C3C8231D9108}" srcOrd="0" destOrd="0" presId="urn:microsoft.com/office/officeart/2005/8/layout/vList2"/>
    <dgm:cxn modelId="{ECB7A9E9-DF09-4541-AE9C-94090206A151}" type="presOf" srcId="{250A9CFF-EB92-4584-9750-90A36FBF6F1A}" destId="{DAEA7006-1289-4EB9-A2B5-8AA01BC64685}" srcOrd="0" destOrd="0" presId="urn:microsoft.com/office/officeart/2005/8/layout/vList2"/>
    <dgm:cxn modelId="{ECC54DC3-AAC9-4445-A917-BC0F54BD8E7A}" type="presParOf" srcId="{5894B3A4-F459-4F63-89C3-C3C8231D9108}" destId="{E574F90C-2AB0-4A25-9E98-BA9592FB2616}" srcOrd="0" destOrd="0" presId="urn:microsoft.com/office/officeart/2005/8/layout/vList2"/>
    <dgm:cxn modelId="{44031B87-BA83-4B4C-9D20-9A1AA57AD5D2}" type="presParOf" srcId="{5894B3A4-F459-4F63-89C3-C3C8231D9108}" destId="{B2EE0CD1-27F3-4FDD-BAE2-94CB95FB5451}" srcOrd="1" destOrd="0" presId="urn:microsoft.com/office/officeart/2005/8/layout/vList2"/>
    <dgm:cxn modelId="{C3CBA08A-1F8A-4E29-BB92-76374CEF976D}" type="presParOf" srcId="{5894B3A4-F459-4F63-89C3-C3C8231D9108}" destId="{DAEA7006-1289-4EB9-A2B5-8AA01BC64685}" srcOrd="2" destOrd="0" presId="urn:microsoft.com/office/officeart/2005/8/layout/vList2"/>
    <dgm:cxn modelId="{C512B711-C0F8-43D3-8A35-6ADA4C93499A}" type="presParOf" srcId="{5894B3A4-F459-4F63-89C3-C3C8231D9108}" destId="{CD28A9DC-D572-4B0C-8B18-A4D24D8D8D74}" srcOrd="3" destOrd="0" presId="urn:microsoft.com/office/officeart/2005/8/layout/vList2"/>
    <dgm:cxn modelId="{C93F32DB-2673-4627-80F0-8FDBD19EB5C5}" type="presParOf" srcId="{5894B3A4-F459-4F63-89C3-C3C8231D9108}" destId="{168F7909-A070-40A4-90AC-D7209326FAD8}" srcOrd="4" destOrd="0" presId="urn:microsoft.com/office/officeart/2005/8/layout/vList2"/>
    <dgm:cxn modelId="{98D830C9-9156-412B-88E5-02B2945AB7C3}" type="presParOf" srcId="{5894B3A4-F459-4F63-89C3-C3C8231D9108}" destId="{F7BC8B70-4DA0-44B4-B0B4-F2344D27A042}" srcOrd="5" destOrd="0" presId="urn:microsoft.com/office/officeart/2005/8/layout/vList2"/>
    <dgm:cxn modelId="{62C31481-6253-444C-AF1B-702CBB093E52}" type="presParOf" srcId="{5894B3A4-F459-4F63-89C3-C3C8231D9108}" destId="{23B4A105-0354-4577-99BC-E60E90D47C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F0EC4E-3582-4294-A462-BEA090624880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0D04537-2BC3-4E04-BBF1-4E304F68A7FF}">
      <dgm:prSet phldrT="[Text]" phldr="0" custT="1"/>
      <dgm:spPr/>
      <dgm:t>
        <a:bodyPr/>
        <a:lstStyle/>
        <a:p>
          <a:r>
            <a:rPr lang="de-DE" sz="2400" dirty="0"/>
            <a:t>Ökonomisch</a:t>
          </a:r>
        </a:p>
      </dgm:t>
    </dgm:pt>
    <dgm:pt modelId="{49522EC8-8AEA-445A-87F8-2C6E16B1B156}" type="parTrans" cxnId="{D18B89A3-D928-43AF-B9DC-8F16AC4717E3}">
      <dgm:prSet/>
      <dgm:spPr/>
      <dgm:t>
        <a:bodyPr/>
        <a:lstStyle/>
        <a:p>
          <a:endParaRPr lang="de-DE"/>
        </a:p>
      </dgm:t>
    </dgm:pt>
    <dgm:pt modelId="{67F24A4A-F298-4C8F-A837-2E8C411E42B5}" type="sibTrans" cxnId="{D18B89A3-D928-43AF-B9DC-8F16AC4717E3}">
      <dgm:prSet/>
      <dgm:spPr/>
      <dgm:t>
        <a:bodyPr/>
        <a:lstStyle/>
        <a:p>
          <a:endParaRPr lang="de-DE"/>
        </a:p>
      </dgm:t>
    </dgm:pt>
    <dgm:pt modelId="{6A3FE22C-55A1-43C8-8E79-F9635E0D23D9}">
      <dgm:prSet phldrT="[Text]" phldr="0" custT="1"/>
      <dgm:spPr/>
      <dgm:t>
        <a:bodyPr/>
        <a:lstStyle/>
        <a:p>
          <a:endParaRPr lang="de-DE" sz="5400" dirty="0"/>
        </a:p>
      </dgm:t>
    </dgm:pt>
    <dgm:pt modelId="{6DFDD2A1-0159-462E-9FEA-7599C7E25C5D}" type="parTrans" cxnId="{47F3900F-0FC4-4670-83EB-1A360978334C}">
      <dgm:prSet/>
      <dgm:spPr/>
      <dgm:t>
        <a:bodyPr/>
        <a:lstStyle/>
        <a:p>
          <a:endParaRPr lang="de-DE"/>
        </a:p>
      </dgm:t>
    </dgm:pt>
    <dgm:pt modelId="{B269296B-C3EB-4367-AEF4-8E6F35F6FBAD}" type="sibTrans" cxnId="{47F3900F-0FC4-4670-83EB-1A360978334C}">
      <dgm:prSet/>
      <dgm:spPr/>
      <dgm:t>
        <a:bodyPr/>
        <a:lstStyle/>
        <a:p>
          <a:endParaRPr lang="de-DE"/>
        </a:p>
      </dgm:t>
    </dgm:pt>
    <dgm:pt modelId="{61335656-B1C5-49F7-97B5-7B92D7467ACB}">
      <dgm:prSet phldrT="[Text]" phldr="0" custT="1"/>
      <dgm:spPr/>
      <dgm:t>
        <a:bodyPr/>
        <a:lstStyle/>
        <a:p>
          <a:r>
            <a:rPr lang="de-DE" sz="2400" dirty="0"/>
            <a:t>Ökologisch</a:t>
          </a:r>
          <a:endParaRPr lang="de-DE" sz="1600" dirty="0"/>
        </a:p>
      </dgm:t>
    </dgm:pt>
    <dgm:pt modelId="{6838AFFD-FB66-432B-980C-92E8EE9F0BC2}" type="parTrans" cxnId="{52AB91E9-A3F9-41DD-9E47-BBC19EE4D2CD}">
      <dgm:prSet/>
      <dgm:spPr/>
      <dgm:t>
        <a:bodyPr/>
        <a:lstStyle/>
        <a:p>
          <a:endParaRPr lang="de-DE"/>
        </a:p>
      </dgm:t>
    </dgm:pt>
    <dgm:pt modelId="{44389CEB-9AB2-4DAC-A1A4-0C3738350886}" type="sibTrans" cxnId="{52AB91E9-A3F9-41DD-9E47-BBC19EE4D2CD}">
      <dgm:prSet/>
      <dgm:spPr/>
      <dgm:t>
        <a:bodyPr/>
        <a:lstStyle/>
        <a:p>
          <a:endParaRPr lang="de-DE"/>
        </a:p>
      </dgm:t>
    </dgm:pt>
    <dgm:pt modelId="{852B8EAF-E609-40C1-B954-5D7D6FE92DB5}">
      <dgm:prSet phldrT="[Text]" phldr="0" custT="1"/>
      <dgm:spPr/>
      <dgm:t>
        <a:bodyPr/>
        <a:lstStyle/>
        <a:p>
          <a:r>
            <a:rPr lang="de-DE" sz="2400" dirty="0"/>
            <a:t>Sozial</a:t>
          </a:r>
          <a:endParaRPr lang="de-DE" sz="1600" dirty="0"/>
        </a:p>
      </dgm:t>
    </dgm:pt>
    <dgm:pt modelId="{CA53FB5B-0ECF-4C24-8D9C-6B5B3071655E}" type="parTrans" cxnId="{97B2079D-1B0C-408F-8FE2-88BF1C511CAD}">
      <dgm:prSet/>
      <dgm:spPr/>
      <dgm:t>
        <a:bodyPr/>
        <a:lstStyle/>
        <a:p>
          <a:endParaRPr lang="de-DE"/>
        </a:p>
      </dgm:t>
    </dgm:pt>
    <dgm:pt modelId="{98B33D83-B0F3-48C0-8EA6-C6F4AF2735ED}" type="sibTrans" cxnId="{97B2079D-1B0C-408F-8FE2-88BF1C511CAD}">
      <dgm:prSet/>
      <dgm:spPr/>
      <dgm:t>
        <a:bodyPr/>
        <a:lstStyle/>
        <a:p>
          <a:endParaRPr lang="de-DE"/>
        </a:p>
      </dgm:t>
    </dgm:pt>
    <dgm:pt modelId="{5971A998-6B86-46E0-B5D7-32CAE4C11D42}" type="pres">
      <dgm:prSet presAssocID="{E1F0EC4E-3582-4294-A462-BEA09062488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3C2C063-B419-4F09-AD95-C437414A25DC}" type="pres">
      <dgm:prSet presAssocID="{D0D04537-2BC3-4E04-BBF1-4E304F68A7FF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856784B-134F-48FD-BD6D-26F71D72100A}" type="pres">
      <dgm:prSet presAssocID="{D0D04537-2BC3-4E04-BBF1-4E304F68A7FF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31E0648-9B14-440E-904D-FED12E9AA197}" type="pres">
      <dgm:prSet presAssocID="{D0D04537-2BC3-4E04-BBF1-4E304F68A7FF}" presName="accentShape_1" presStyleCnt="0"/>
      <dgm:spPr/>
    </dgm:pt>
    <dgm:pt modelId="{3CE43CAD-8EB6-431E-B39B-BEFD2225821B}" type="pres">
      <dgm:prSet presAssocID="{D0D04537-2BC3-4E04-BBF1-4E304F68A7FF}" presName="imageRepeatNode" presStyleLbl="node1" presStyleIdx="0" presStyleCnt="3" custLinFactNeighborX="9000" custLinFactNeighborY="5416"/>
      <dgm:spPr/>
    </dgm:pt>
    <dgm:pt modelId="{210494B6-8FC2-4474-985A-7930D300A14F}" type="pres">
      <dgm:prSet presAssocID="{61335656-B1C5-49F7-97B5-7B92D7467ACB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F9A4C91-8368-4BCB-B9CA-93C582639DD6}" type="pres">
      <dgm:prSet presAssocID="{61335656-B1C5-49F7-97B5-7B92D7467ACB}" presName="childText_2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6AAE3DC-1690-4EB0-B70E-E9F03790D383}" type="pres">
      <dgm:prSet presAssocID="{61335656-B1C5-49F7-97B5-7B92D7467ACB}" presName="accentShape_2" presStyleCnt="0"/>
      <dgm:spPr/>
    </dgm:pt>
    <dgm:pt modelId="{FED3567B-400D-4F9A-9B2A-B86BC2603154}" type="pres">
      <dgm:prSet presAssocID="{61335656-B1C5-49F7-97B5-7B92D7467ACB}" presName="imageRepeatNode" presStyleLbl="node1" presStyleIdx="1" presStyleCnt="3" custScaleY="114155" custLinFactNeighborX="7207" custLinFactNeighborY="-4871"/>
      <dgm:spPr/>
    </dgm:pt>
    <dgm:pt modelId="{D905829F-6571-4C44-A6F6-FE234571C2C8}" type="pres">
      <dgm:prSet presAssocID="{852B8EAF-E609-40C1-B954-5D7D6FE92DB5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C12A1EE-A97A-4F0C-98FE-6AEC0530CAC9}" type="pres">
      <dgm:prSet presAssocID="{852B8EAF-E609-40C1-B954-5D7D6FE92DB5}" presName="childText_3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2C9FBB4-4553-4B22-AAEB-34ECFFD2A854}" type="pres">
      <dgm:prSet presAssocID="{852B8EAF-E609-40C1-B954-5D7D6FE92DB5}" presName="accentShape_3" presStyleCnt="0"/>
      <dgm:spPr/>
    </dgm:pt>
    <dgm:pt modelId="{2095A6C1-6E79-4947-B5FA-6AA1599F72B1}" type="pres">
      <dgm:prSet presAssocID="{852B8EAF-E609-40C1-B954-5D7D6FE92DB5}" presName="imageRepeatNode" presStyleLbl="node1" presStyleIdx="2" presStyleCnt="3" custScaleY="133351" custLinFactNeighborX="2012" custLinFactNeighborY="-8990"/>
      <dgm:spPr/>
    </dgm:pt>
  </dgm:ptLst>
  <dgm:cxnLst>
    <dgm:cxn modelId="{47F3900F-0FC4-4670-83EB-1A360978334C}" srcId="{D0D04537-2BC3-4E04-BBF1-4E304F68A7FF}" destId="{6A3FE22C-55A1-43C8-8E79-F9635E0D23D9}" srcOrd="0" destOrd="0" parTransId="{6DFDD2A1-0159-462E-9FEA-7599C7E25C5D}" sibTransId="{B269296B-C3EB-4367-AEF4-8E6F35F6FBAD}"/>
    <dgm:cxn modelId="{4D722235-ABA8-462C-8D02-4B6EAE020AE8}" type="presOf" srcId="{D0D04537-2BC3-4E04-BBF1-4E304F68A7FF}" destId="{3CE43CAD-8EB6-431E-B39B-BEFD2225821B}" srcOrd="1" destOrd="0" presId="urn:microsoft.com/office/officeart/2009/3/layout/BlockDescendingList"/>
    <dgm:cxn modelId="{D49EE335-B8F1-4C6B-A6F9-84B07570B916}" type="presOf" srcId="{61335656-B1C5-49F7-97B5-7B92D7467ACB}" destId="{FED3567B-400D-4F9A-9B2A-B86BC2603154}" srcOrd="1" destOrd="0" presId="urn:microsoft.com/office/officeart/2009/3/layout/BlockDescendingList"/>
    <dgm:cxn modelId="{05BAA439-8E02-44AA-A102-8F1B9EBB977F}" type="presOf" srcId="{D0D04537-2BC3-4E04-BBF1-4E304F68A7FF}" destId="{A3C2C063-B419-4F09-AD95-C437414A25DC}" srcOrd="0" destOrd="0" presId="urn:microsoft.com/office/officeart/2009/3/layout/BlockDescendingList"/>
    <dgm:cxn modelId="{6714573E-F4A8-46AE-9674-7DFC966F3F98}" type="presOf" srcId="{E1F0EC4E-3582-4294-A462-BEA090624880}" destId="{5971A998-6B86-46E0-B5D7-32CAE4C11D42}" srcOrd="0" destOrd="0" presId="urn:microsoft.com/office/officeart/2009/3/layout/BlockDescendingList"/>
    <dgm:cxn modelId="{490D1774-2853-4F3B-8EEF-F5D41FF94964}" type="presOf" srcId="{852B8EAF-E609-40C1-B954-5D7D6FE92DB5}" destId="{2095A6C1-6E79-4947-B5FA-6AA1599F72B1}" srcOrd="1" destOrd="0" presId="urn:microsoft.com/office/officeart/2009/3/layout/BlockDescendingList"/>
    <dgm:cxn modelId="{4C31B575-C637-4337-9E55-8CF14873090F}" type="presOf" srcId="{852B8EAF-E609-40C1-B954-5D7D6FE92DB5}" destId="{D905829F-6571-4C44-A6F6-FE234571C2C8}" srcOrd="0" destOrd="0" presId="urn:microsoft.com/office/officeart/2009/3/layout/BlockDescendingList"/>
    <dgm:cxn modelId="{26E67477-7300-43AD-92B5-83E767949C15}" type="presOf" srcId="{6A3FE22C-55A1-43C8-8E79-F9635E0D23D9}" destId="{F856784B-134F-48FD-BD6D-26F71D72100A}" srcOrd="0" destOrd="0" presId="urn:microsoft.com/office/officeart/2009/3/layout/BlockDescendingList"/>
    <dgm:cxn modelId="{97B2079D-1B0C-408F-8FE2-88BF1C511CAD}" srcId="{E1F0EC4E-3582-4294-A462-BEA090624880}" destId="{852B8EAF-E609-40C1-B954-5D7D6FE92DB5}" srcOrd="2" destOrd="0" parTransId="{CA53FB5B-0ECF-4C24-8D9C-6B5B3071655E}" sibTransId="{98B33D83-B0F3-48C0-8EA6-C6F4AF2735ED}"/>
    <dgm:cxn modelId="{D18B89A3-D928-43AF-B9DC-8F16AC4717E3}" srcId="{E1F0EC4E-3582-4294-A462-BEA090624880}" destId="{D0D04537-2BC3-4E04-BBF1-4E304F68A7FF}" srcOrd="0" destOrd="0" parTransId="{49522EC8-8AEA-445A-87F8-2C6E16B1B156}" sibTransId="{67F24A4A-F298-4C8F-A837-2E8C411E42B5}"/>
    <dgm:cxn modelId="{BDFDBAD2-FA47-4B65-89A3-8D3DBD9E6877}" type="presOf" srcId="{61335656-B1C5-49F7-97B5-7B92D7467ACB}" destId="{210494B6-8FC2-4474-985A-7930D300A14F}" srcOrd="0" destOrd="0" presId="urn:microsoft.com/office/officeart/2009/3/layout/BlockDescendingList"/>
    <dgm:cxn modelId="{52AB91E9-A3F9-41DD-9E47-BBC19EE4D2CD}" srcId="{E1F0EC4E-3582-4294-A462-BEA090624880}" destId="{61335656-B1C5-49F7-97B5-7B92D7467ACB}" srcOrd="1" destOrd="0" parTransId="{6838AFFD-FB66-432B-980C-92E8EE9F0BC2}" sibTransId="{44389CEB-9AB2-4DAC-A1A4-0C3738350886}"/>
    <dgm:cxn modelId="{DAB257E4-2C9E-4BC6-A041-0CD514BC31B0}" type="presParOf" srcId="{5971A998-6B86-46E0-B5D7-32CAE4C11D42}" destId="{A3C2C063-B419-4F09-AD95-C437414A25DC}" srcOrd="0" destOrd="0" presId="urn:microsoft.com/office/officeart/2009/3/layout/BlockDescendingList"/>
    <dgm:cxn modelId="{BDA15BCF-DC68-4373-A5A1-C1D93160B674}" type="presParOf" srcId="{5971A998-6B86-46E0-B5D7-32CAE4C11D42}" destId="{F856784B-134F-48FD-BD6D-26F71D72100A}" srcOrd="1" destOrd="0" presId="urn:microsoft.com/office/officeart/2009/3/layout/BlockDescendingList"/>
    <dgm:cxn modelId="{F62B03D5-5480-4C22-9720-1439201B640D}" type="presParOf" srcId="{5971A998-6B86-46E0-B5D7-32CAE4C11D42}" destId="{D31E0648-9B14-440E-904D-FED12E9AA197}" srcOrd="2" destOrd="0" presId="urn:microsoft.com/office/officeart/2009/3/layout/BlockDescendingList"/>
    <dgm:cxn modelId="{4ACDDFC4-1CA8-4E96-BCB8-9E63A08E6F72}" type="presParOf" srcId="{D31E0648-9B14-440E-904D-FED12E9AA197}" destId="{3CE43CAD-8EB6-431E-B39B-BEFD2225821B}" srcOrd="0" destOrd="0" presId="urn:microsoft.com/office/officeart/2009/3/layout/BlockDescendingList"/>
    <dgm:cxn modelId="{3DF619BB-9ABB-4B7C-B3B8-1B2AF6ECA222}" type="presParOf" srcId="{5971A998-6B86-46E0-B5D7-32CAE4C11D42}" destId="{210494B6-8FC2-4474-985A-7930D300A14F}" srcOrd="3" destOrd="0" presId="urn:microsoft.com/office/officeart/2009/3/layout/BlockDescendingList"/>
    <dgm:cxn modelId="{0B0BDFF0-65D6-4C0F-817E-10B6282356D6}" type="presParOf" srcId="{5971A998-6B86-46E0-B5D7-32CAE4C11D42}" destId="{CF9A4C91-8368-4BCB-B9CA-93C582639DD6}" srcOrd="4" destOrd="0" presId="urn:microsoft.com/office/officeart/2009/3/layout/BlockDescendingList"/>
    <dgm:cxn modelId="{F74F5E0A-1A4B-40DA-B481-D3F835CB04AC}" type="presParOf" srcId="{5971A998-6B86-46E0-B5D7-32CAE4C11D42}" destId="{26AAE3DC-1690-4EB0-B70E-E9F03790D383}" srcOrd="5" destOrd="0" presId="urn:microsoft.com/office/officeart/2009/3/layout/BlockDescendingList"/>
    <dgm:cxn modelId="{631EB68A-735A-4B66-8D0B-4F9CA7AA3B58}" type="presParOf" srcId="{26AAE3DC-1690-4EB0-B70E-E9F03790D383}" destId="{FED3567B-400D-4F9A-9B2A-B86BC2603154}" srcOrd="0" destOrd="0" presId="urn:microsoft.com/office/officeart/2009/3/layout/BlockDescendingList"/>
    <dgm:cxn modelId="{42CDF38B-5C1E-4AA1-B04B-C5276B409FEA}" type="presParOf" srcId="{5971A998-6B86-46E0-B5D7-32CAE4C11D42}" destId="{D905829F-6571-4C44-A6F6-FE234571C2C8}" srcOrd="6" destOrd="0" presId="urn:microsoft.com/office/officeart/2009/3/layout/BlockDescendingList"/>
    <dgm:cxn modelId="{2AC6F3EE-5468-4FD6-B0FF-6937A5D1F8E4}" type="presParOf" srcId="{5971A998-6B86-46E0-B5D7-32CAE4C11D42}" destId="{4C12A1EE-A97A-4F0C-98FE-6AEC0530CAC9}" srcOrd="7" destOrd="0" presId="urn:microsoft.com/office/officeart/2009/3/layout/BlockDescendingList"/>
    <dgm:cxn modelId="{5FD938A4-03F7-4777-AEDE-06AD6486E409}" type="presParOf" srcId="{5971A998-6B86-46E0-B5D7-32CAE4C11D42}" destId="{52C9FBB4-4553-4B22-AAEB-34ECFFD2A854}" srcOrd="8" destOrd="0" presId="urn:microsoft.com/office/officeart/2009/3/layout/BlockDescendingList"/>
    <dgm:cxn modelId="{82B9E508-4A37-458B-97CC-6D0CE9728679}" type="presParOf" srcId="{52C9FBB4-4553-4B22-AAEB-34ECFFD2A854}" destId="{2095A6C1-6E79-4947-B5FA-6AA1599F72B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4D910-F488-498E-8F2B-093ADA0FC148}">
      <dsp:nvSpPr>
        <dsp:cNvPr id="0" name=""/>
        <dsp:cNvSpPr/>
      </dsp:nvSpPr>
      <dsp:spPr>
        <a:xfrm>
          <a:off x="0" y="1857586"/>
          <a:ext cx="10774680" cy="247678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82915-3E30-41BC-811B-D2BCFE19137E}">
      <dsp:nvSpPr>
        <dsp:cNvPr id="0" name=""/>
        <dsp:cNvSpPr/>
      </dsp:nvSpPr>
      <dsp:spPr>
        <a:xfrm>
          <a:off x="4853" y="0"/>
          <a:ext cx="2334338" cy="247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2020</a:t>
          </a:r>
          <a:br>
            <a:rPr lang="de-DE" sz="1700" kern="1200" dirty="0"/>
          </a:br>
          <a:r>
            <a:rPr lang="de-DE" sz="1700" kern="1200" dirty="0"/>
            <a:t>Strukturwandel in der Lausitz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Beginn STARK-Projekte, die den Ausstieg aus der Kohle bis 2038 unterstützen und neue regionale Entwicklungsperspektiven schaffen.</a:t>
          </a:r>
        </a:p>
      </dsp:txBody>
      <dsp:txXfrm>
        <a:off x="4853" y="0"/>
        <a:ext cx="2334338" cy="2476782"/>
      </dsp:txXfrm>
    </dsp:sp>
    <dsp:sp modelId="{1AC0FB01-FA04-4F53-BA9C-6FA2249FD28F}">
      <dsp:nvSpPr>
        <dsp:cNvPr id="0" name=""/>
        <dsp:cNvSpPr/>
      </dsp:nvSpPr>
      <dsp:spPr>
        <a:xfrm>
          <a:off x="862424" y="2786380"/>
          <a:ext cx="619195" cy="619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84C3C-3B19-4566-8BE0-89F76845B443}">
      <dsp:nvSpPr>
        <dsp:cNvPr id="0" name=""/>
        <dsp:cNvSpPr/>
      </dsp:nvSpPr>
      <dsp:spPr>
        <a:xfrm>
          <a:off x="2455908" y="3715173"/>
          <a:ext cx="2334338" cy="247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02.03.2023 </a:t>
          </a:r>
          <a:r>
            <a:rPr lang="de-DE" sz="1700" kern="1200" dirty="0"/>
            <a:t>Auftaktsitzung zur Gründung eines Netzwerkbüros für Nachhaltigkeit im Sport in der Lausitz</a:t>
          </a:r>
        </a:p>
      </dsp:txBody>
      <dsp:txXfrm>
        <a:off x="2455908" y="3715173"/>
        <a:ext cx="2334338" cy="2476782"/>
      </dsp:txXfrm>
    </dsp:sp>
    <dsp:sp modelId="{E0416E74-9A6A-4A5F-8944-6B5701D4F80D}">
      <dsp:nvSpPr>
        <dsp:cNvPr id="0" name=""/>
        <dsp:cNvSpPr/>
      </dsp:nvSpPr>
      <dsp:spPr>
        <a:xfrm>
          <a:off x="3313480" y="2786380"/>
          <a:ext cx="619195" cy="619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6D72D-3035-421F-B436-14F3604A2BCF}">
      <dsp:nvSpPr>
        <dsp:cNvPr id="0" name=""/>
        <dsp:cNvSpPr/>
      </dsp:nvSpPr>
      <dsp:spPr>
        <a:xfrm>
          <a:off x="4906964" y="0"/>
          <a:ext cx="2334338" cy="247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Q4 2025 </a:t>
          </a:r>
          <a:r>
            <a:rPr lang="de-DE" sz="1700" kern="1200" dirty="0"/>
            <a:t>Vollständige Aufnahme der Arbeit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4-köpfiges Team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Büroräume im Medienhaus Cottbus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Gefördert bis Ende 2028</a:t>
          </a:r>
        </a:p>
      </dsp:txBody>
      <dsp:txXfrm>
        <a:off x="4906964" y="0"/>
        <a:ext cx="2334338" cy="2476782"/>
      </dsp:txXfrm>
    </dsp:sp>
    <dsp:sp modelId="{8B223711-B541-45CE-A721-7031F82392FD}">
      <dsp:nvSpPr>
        <dsp:cNvPr id="0" name=""/>
        <dsp:cNvSpPr/>
      </dsp:nvSpPr>
      <dsp:spPr>
        <a:xfrm>
          <a:off x="5764535" y="2786380"/>
          <a:ext cx="619195" cy="619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C2E8E-36BB-43D1-8CB7-A5330A24AD09}">
      <dsp:nvSpPr>
        <dsp:cNvPr id="0" name=""/>
        <dsp:cNvSpPr/>
      </dsp:nvSpPr>
      <dsp:spPr>
        <a:xfrm>
          <a:off x="7358020" y="3715173"/>
          <a:ext cx="2334338" cy="247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Heute </a:t>
          </a:r>
          <a:br>
            <a:rPr lang="de-DE" sz="1700" b="1" kern="1200" dirty="0"/>
          </a:br>
          <a:r>
            <a:rPr lang="de-DE" sz="1700" kern="1200" dirty="0"/>
            <a:t>1. Netzwerktreffen</a:t>
          </a:r>
        </a:p>
      </dsp:txBody>
      <dsp:txXfrm>
        <a:off x="7358020" y="3715173"/>
        <a:ext cx="2334338" cy="2476782"/>
      </dsp:txXfrm>
    </dsp:sp>
    <dsp:sp modelId="{85E1C132-62AB-42A6-9795-5ED432015CE4}">
      <dsp:nvSpPr>
        <dsp:cNvPr id="0" name=""/>
        <dsp:cNvSpPr/>
      </dsp:nvSpPr>
      <dsp:spPr>
        <a:xfrm>
          <a:off x="8215591" y="2786380"/>
          <a:ext cx="619195" cy="619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3D46-E69C-4920-92D5-87B70F58F71F}">
      <dsp:nvSpPr>
        <dsp:cNvPr id="0" name=""/>
        <dsp:cNvSpPr/>
      </dsp:nvSpPr>
      <dsp:spPr>
        <a:xfrm>
          <a:off x="0" y="0"/>
          <a:ext cx="6416040" cy="92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Beratung Vereine </a:t>
          </a:r>
        </a:p>
      </dsp:txBody>
      <dsp:txXfrm>
        <a:off x="0" y="0"/>
        <a:ext cx="6416040" cy="921600"/>
      </dsp:txXfrm>
    </dsp:sp>
    <dsp:sp modelId="{86EA573F-EFB3-4B2B-A1B1-3078CDAA06E7}">
      <dsp:nvSpPr>
        <dsp:cNvPr id="0" name=""/>
        <dsp:cNvSpPr/>
      </dsp:nvSpPr>
      <dsp:spPr>
        <a:xfrm>
          <a:off x="0" y="937220"/>
          <a:ext cx="6416040" cy="386496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/>
            <a:t>8 Vereine aus 4 verschiedenen Sportbünden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/>
            <a:t>4 Sportarten &amp; Mehrspartenvereine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/>
            <a:t>Identifizierung Best Practices &amp; bereits ambitionierte Vereine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/>
            <a:t>Erste Schritte gehen</a:t>
          </a:r>
        </a:p>
      </dsp:txBody>
      <dsp:txXfrm>
        <a:off x="0" y="937220"/>
        <a:ext cx="6416040" cy="38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70968-8A41-4582-84C4-DA750114D0AE}">
      <dsp:nvSpPr>
        <dsp:cNvPr id="0" name=""/>
        <dsp:cNvSpPr/>
      </dsp:nvSpPr>
      <dsp:spPr>
        <a:xfrm>
          <a:off x="395944" y="372535"/>
          <a:ext cx="3695150" cy="3695150"/>
        </a:xfrm>
        <a:prstGeom prst="pie">
          <a:avLst>
            <a:gd name="adj1" fmla="val 16200000"/>
            <a:gd name="adj2" fmla="val 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Jona Peters - Leiter</a:t>
          </a:r>
        </a:p>
      </dsp:txBody>
      <dsp:txXfrm>
        <a:off x="2357454" y="1138399"/>
        <a:ext cx="1363686" cy="1011767"/>
      </dsp:txXfrm>
    </dsp:sp>
    <dsp:sp modelId="{286A3546-A06E-4C92-A7A0-E7A3C81A6BC4}">
      <dsp:nvSpPr>
        <dsp:cNvPr id="0" name=""/>
        <dsp:cNvSpPr/>
      </dsp:nvSpPr>
      <dsp:spPr>
        <a:xfrm>
          <a:off x="395944" y="496586"/>
          <a:ext cx="3695150" cy="369515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shade val="80000"/>
            <a:hueOff val="-85999"/>
            <a:satOff val="-17662"/>
            <a:lumOff val="132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Thomas Juschus - Referent</a:t>
          </a:r>
        </a:p>
      </dsp:txBody>
      <dsp:txXfrm>
        <a:off x="2357454" y="2414106"/>
        <a:ext cx="1363686" cy="1011767"/>
      </dsp:txXfrm>
    </dsp:sp>
    <dsp:sp modelId="{341A2FAB-5A27-472E-A0D6-59368FE712EB}">
      <dsp:nvSpPr>
        <dsp:cNvPr id="0" name=""/>
        <dsp:cNvSpPr/>
      </dsp:nvSpPr>
      <dsp:spPr>
        <a:xfrm>
          <a:off x="271893" y="496586"/>
          <a:ext cx="3695150" cy="3695150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shade val="80000"/>
            <a:hueOff val="-171999"/>
            <a:satOff val="-35324"/>
            <a:lumOff val="265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Vivien </a:t>
          </a:r>
          <a:r>
            <a:rPr lang="de-DE" sz="2000" kern="1200" dirty="0" err="1"/>
            <a:t>Fichert</a:t>
          </a:r>
          <a:r>
            <a:rPr lang="de-DE" sz="2000" kern="1200" dirty="0"/>
            <a:t> - Assistenz</a:t>
          </a:r>
        </a:p>
      </dsp:txBody>
      <dsp:txXfrm>
        <a:off x="641848" y="2414106"/>
        <a:ext cx="1363686" cy="1011767"/>
      </dsp:txXfrm>
    </dsp:sp>
    <dsp:sp modelId="{08CCDC34-C989-4762-9193-43B65DA9E16E}">
      <dsp:nvSpPr>
        <dsp:cNvPr id="0" name=""/>
        <dsp:cNvSpPr/>
      </dsp:nvSpPr>
      <dsp:spPr>
        <a:xfrm>
          <a:off x="271893" y="372535"/>
          <a:ext cx="3695150" cy="3695150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Hannah Nowak -  FSJ</a:t>
          </a:r>
        </a:p>
      </dsp:txBody>
      <dsp:txXfrm>
        <a:off x="641848" y="1138399"/>
        <a:ext cx="1363686" cy="1011767"/>
      </dsp:txXfrm>
    </dsp:sp>
    <dsp:sp modelId="{ACB58FD9-8485-4C70-BDF5-CB38368EAB47}">
      <dsp:nvSpPr>
        <dsp:cNvPr id="0" name=""/>
        <dsp:cNvSpPr/>
      </dsp:nvSpPr>
      <dsp:spPr>
        <a:xfrm>
          <a:off x="-14439" y="-218613"/>
          <a:ext cx="4658770" cy="453834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5581-ADF6-484C-B94B-B3A313E2CD27}">
      <dsp:nvSpPr>
        <dsp:cNvPr id="0" name=""/>
        <dsp:cNvSpPr/>
      </dsp:nvSpPr>
      <dsp:spPr>
        <a:xfrm>
          <a:off x="-105195" y="143218"/>
          <a:ext cx="4760634" cy="463069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shade val="90000"/>
            <a:hueOff val="-86173"/>
            <a:satOff val="-17426"/>
            <a:lumOff val="127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EB3F5-7000-4AA7-85D5-30B9578F73C8}">
      <dsp:nvSpPr>
        <dsp:cNvPr id="0" name=""/>
        <dsp:cNvSpPr/>
      </dsp:nvSpPr>
      <dsp:spPr>
        <a:xfrm>
          <a:off x="-321871" y="189229"/>
          <a:ext cx="4743567" cy="461284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shade val="90000"/>
            <a:hueOff val="-172345"/>
            <a:satOff val="-34852"/>
            <a:lumOff val="25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8D277-67C9-44C5-88EB-B33EEB19B5C9}">
      <dsp:nvSpPr>
        <dsp:cNvPr id="0" name=""/>
        <dsp:cNvSpPr/>
      </dsp:nvSpPr>
      <dsp:spPr>
        <a:xfrm>
          <a:off x="-275777" y="-181239"/>
          <a:ext cx="4626960" cy="456998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shade val="90000"/>
            <a:hueOff val="-258518"/>
            <a:satOff val="-52278"/>
            <a:lumOff val="38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7E6C-1749-4D2E-A097-9BDD60E1A923}">
      <dsp:nvSpPr>
        <dsp:cNvPr id="0" name=""/>
        <dsp:cNvSpPr/>
      </dsp:nvSpPr>
      <dsp:spPr>
        <a:xfrm rot="10800000">
          <a:off x="1357443" y="318"/>
          <a:ext cx="4220723" cy="11773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16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Aufbau und die Etablierung einer „nachhaltigen Sportregion Lausitz“ sowie die Unterstützung der Vereinslandschaft bei der Transformation hin zu einem nachhaltigeren Sportvereinsbetrieb.</a:t>
          </a:r>
        </a:p>
      </dsp:txBody>
      <dsp:txXfrm rot="10800000">
        <a:off x="1651772" y="318"/>
        <a:ext cx="3926394" cy="1177316"/>
      </dsp:txXfrm>
    </dsp:sp>
    <dsp:sp modelId="{158F8024-B870-46DE-A403-5DBC9CC9C1FF}">
      <dsp:nvSpPr>
        <dsp:cNvPr id="0" name=""/>
        <dsp:cNvSpPr/>
      </dsp:nvSpPr>
      <dsp:spPr>
        <a:xfrm>
          <a:off x="768785" y="318"/>
          <a:ext cx="1177316" cy="11773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A33A3-6F26-4FEA-AC2B-E9134B078299}">
      <dsp:nvSpPr>
        <dsp:cNvPr id="0" name=""/>
        <dsp:cNvSpPr/>
      </dsp:nvSpPr>
      <dsp:spPr>
        <a:xfrm rot="10800000">
          <a:off x="1357443" y="1529071"/>
          <a:ext cx="4220723" cy="11773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16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Netzwerktreffen &amp; Informationsveranstaltungen</a:t>
          </a:r>
        </a:p>
      </dsp:txBody>
      <dsp:txXfrm rot="10800000">
        <a:off x="1651772" y="1529071"/>
        <a:ext cx="3926394" cy="1177316"/>
      </dsp:txXfrm>
    </dsp:sp>
    <dsp:sp modelId="{54645D56-0476-442E-A9D5-6872D228D25C}">
      <dsp:nvSpPr>
        <dsp:cNvPr id="0" name=""/>
        <dsp:cNvSpPr/>
      </dsp:nvSpPr>
      <dsp:spPr>
        <a:xfrm>
          <a:off x="768785" y="1529071"/>
          <a:ext cx="1177316" cy="11773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B0D30-5358-4609-A04E-CB6A7E3120E1}">
      <dsp:nvSpPr>
        <dsp:cNvPr id="0" name=""/>
        <dsp:cNvSpPr/>
      </dsp:nvSpPr>
      <dsp:spPr>
        <a:xfrm rot="10800000">
          <a:off x="1357443" y="3057825"/>
          <a:ext cx="4220723" cy="11773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16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Durchführung von nachhaltigeren Sportveranstaltungen</a:t>
          </a:r>
        </a:p>
      </dsp:txBody>
      <dsp:txXfrm rot="10800000">
        <a:off x="1651772" y="3057825"/>
        <a:ext cx="3926394" cy="1177316"/>
      </dsp:txXfrm>
    </dsp:sp>
    <dsp:sp modelId="{0A072074-B83C-4FD2-94B1-EA3686E758BD}">
      <dsp:nvSpPr>
        <dsp:cNvPr id="0" name=""/>
        <dsp:cNvSpPr/>
      </dsp:nvSpPr>
      <dsp:spPr>
        <a:xfrm>
          <a:off x="768785" y="3057825"/>
          <a:ext cx="1177316" cy="11773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B74B0-2BEB-4BF8-B27C-94ABF035B6BE}">
      <dsp:nvSpPr>
        <dsp:cNvPr id="0" name=""/>
        <dsp:cNvSpPr/>
      </dsp:nvSpPr>
      <dsp:spPr>
        <a:xfrm rot="10800000">
          <a:off x="1357443" y="4586579"/>
          <a:ext cx="4220723" cy="11773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16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Lotsenfunktion bei Akquise von Fördermitteln aus Landes- und Bundesprogrammen</a:t>
          </a:r>
        </a:p>
      </dsp:txBody>
      <dsp:txXfrm rot="10800000">
        <a:off x="1651772" y="4586579"/>
        <a:ext cx="3926394" cy="1177316"/>
      </dsp:txXfrm>
    </dsp:sp>
    <dsp:sp modelId="{AEF6F9BA-189C-46CD-B649-16A529CC3429}">
      <dsp:nvSpPr>
        <dsp:cNvPr id="0" name=""/>
        <dsp:cNvSpPr/>
      </dsp:nvSpPr>
      <dsp:spPr>
        <a:xfrm>
          <a:off x="768785" y="4586579"/>
          <a:ext cx="1177316" cy="117731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3CC55-68F0-45E1-B83D-A421F5393752}">
      <dsp:nvSpPr>
        <dsp:cNvPr id="0" name=""/>
        <dsp:cNvSpPr/>
      </dsp:nvSpPr>
      <dsp:spPr>
        <a:xfrm>
          <a:off x="0" y="71356"/>
          <a:ext cx="10515600" cy="9981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QLEE </a:t>
          </a:r>
          <a:r>
            <a:rPr lang="de-DE" sz="2500" kern="1200">
              <a:hlinkClick xmlns:r="http://schemas.openxmlformats.org/officeDocument/2006/relationships" r:id="rId1"/>
            </a:rPr>
            <a:t>https://qlee.eu/angebote/foerderkompass</a:t>
          </a:r>
          <a:endParaRPr lang="de-DE" sz="2500" kern="1200"/>
        </a:p>
      </dsp:txBody>
      <dsp:txXfrm>
        <a:off x="48726" y="120082"/>
        <a:ext cx="10418148" cy="900704"/>
      </dsp:txXfrm>
    </dsp:sp>
    <dsp:sp modelId="{68D50D37-30E8-42A2-B94E-5E19F250194A}">
      <dsp:nvSpPr>
        <dsp:cNvPr id="0" name=""/>
        <dsp:cNvSpPr/>
      </dsp:nvSpPr>
      <dsp:spPr>
        <a:xfrm>
          <a:off x="0" y="1141512"/>
          <a:ext cx="10515600" cy="9981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FLB </a:t>
          </a:r>
          <a:r>
            <a:rPr lang="de-DE" sz="2500" kern="1200" dirty="0">
              <a:hlinkClick xmlns:r="http://schemas.openxmlformats.org/officeDocument/2006/relationships" r:id="rId2"/>
            </a:rPr>
            <a:t>https://www.flb.de/seite/682718/finanzierung-von-vereinsprojekten-f%C3%B6rderm%C3%B6glichkeiten-im-%C3%BCberblick.html</a:t>
          </a:r>
          <a:endParaRPr lang="de-DE" sz="2500" kern="1200" dirty="0"/>
        </a:p>
      </dsp:txBody>
      <dsp:txXfrm>
        <a:off x="48726" y="1190238"/>
        <a:ext cx="10418148" cy="900704"/>
      </dsp:txXfrm>
    </dsp:sp>
    <dsp:sp modelId="{8681FB6D-1F5B-430E-801D-C9FA82DF7DF9}">
      <dsp:nvSpPr>
        <dsp:cNvPr id="0" name=""/>
        <dsp:cNvSpPr/>
      </dsp:nvSpPr>
      <dsp:spPr>
        <a:xfrm>
          <a:off x="0" y="2211669"/>
          <a:ext cx="10515600" cy="9981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DOSB-Datenbank monatliche Aktualisierung</a:t>
          </a:r>
          <a:endParaRPr lang="de-DE" sz="2500" kern="1200" dirty="0"/>
        </a:p>
      </dsp:txBody>
      <dsp:txXfrm>
        <a:off x="48726" y="2260395"/>
        <a:ext cx="10418148" cy="900704"/>
      </dsp:txXfrm>
    </dsp:sp>
    <dsp:sp modelId="{83A83272-B617-44B5-A9D8-68A707DEFF62}">
      <dsp:nvSpPr>
        <dsp:cNvPr id="0" name=""/>
        <dsp:cNvSpPr/>
      </dsp:nvSpPr>
      <dsp:spPr>
        <a:xfrm>
          <a:off x="0" y="3281825"/>
          <a:ext cx="10515600" cy="9981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Nationale Klimaschutz Initiative </a:t>
          </a:r>
          <a:r>
            <a:rPr lang="de-DE" sz="2500" kern="1200" dirty="0">
              <a:hlinkClick xmlns:r="http://schemas.openxmlformats.org/officeDocument/2006/relationships" r:id="rId3"/>
            </a:rPr>
            <a:t>https://www.klimaschutz.de/de/foerderun</a:t>
          </a:r>
          <a:r>
            <a:rPr lang="de-DE" sz="2500" kern="1200" dirty="0">
              <a:hlinkClick xmlns:r="http://schemas.openxmlformats.org/officeDocument/2006/relationships" r:id="rId3"/>
            </a:rPr>
            <a:t>g-der-nki/foerderkompass</a:t>
          </a:r>
          <a:endParaRPr lang="de-DE" sz="2500" kern="1200" dirty="0"/>
        </a:p>
      </dsp:txBody>
      <dsp:txXfrm>
        <a:off x="48726" y="3330551"/>
        <a:ext cx="10418148" cy="900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329AC-C52E-426A-8EF3-5B9140623799}">
      <dsp:nvSpPr>
        <dsp:cNvPr id="0" name=""/>
        <dsp:cNvSpPr/>
      </dsp:nvSpPr>
      <dsp:spPr>
        <a:xfrm>
          <a:off x="-5595216" y="-856568"/>
          <a:ext cx="6661789" cy="6661789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3DD-B2AB-4620-B762-3C3E0FF3C6BF}">
      <dsp:nvSpPr>
        <dsp:cNvPr id="0" name=""/>
        <dsp:cNvSpPr/>
      </dsp:nvSpPr>
      <dsp:spPr>
        <a:xfrm>
          <a:off x="466285" y="309191"/>
          <a:ext cx="10612615" cy="61877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1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12.03.2026 erstes Netzwerktreffen</a:t>
          </a:r>
        </a:p>
      </dsp:txBody>
      <dsp:txXfrm>
        <a:off x="466285" y="309191"/>
        <a:ext cx="10612615" cy="618779"/>
      </dsp:txXfrm>
    </dsp:sp>
    <dsp:sp modelId="{BD5AC2A2-C26B-4DCE-BB13-C52730EE797B}">
      <dsp:nvSpPr>
        <dsp:cNvPr id="0" name=""/>
        <dsp:cNvSpPr/>
      </dsp:nvSpPr>
      <dsp:spPr>
        <a:xfrm>
          <a:off x="79548" y="231844"/>
          <a:ext cx="773474" cy="773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51EFD2-D90A-4711-A62F-310416A775D2}">
      <dsp:nvSpPr>
        <dsp:cNvPr id="0" name=""/>
        <dsp:cNvSpPr/>
      </dsp:nvSpPr>
      <dsp:spPr>
        <a:xfrm>
          <a:off x="909684" y="1237064"/>
          <a:ext cx="10169216" cy="61877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1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4 Informationsveranstaltungen (1x pro KSB) und ein Netzwerktreffen </a:t>
          </a:r>
        </a:p>
      </dsp:txBody>
      <dsp:txXfrm>
        <a:off x="909684" y="1237064"/>
        <a:ext cx="10169216" cy="618779"/>
      </dsp:txXfrm>
    </dsp:sp>
    <dsp:sp modelId="{96528396-139E-4601-98C8-7BAA8BA7B5BB}">
      <dsp:nvSpPr>
        <dsp:cNvPr id="0" name=""/>
        <dsp:cNvSpPr/>
      </dsp:nvSpPr>
      <dsp:spPr>
        <a:xfrm>
          <a:off x="522947" y="1159716"/>
          <a:ext cx="773474" cy="773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3C2D55-30DC-4B81-A62B-C63304A24D55}">
      <dsp:nvSpPr>
        <dsp:cNvPr id="0" name=""/>
        <dsp:cNvSpPr/>
      </dsp:nvSpPr>
      <dsp:spPr>
        <a:xfrm>
          <a:off x="1045772" y="2164936"/>
          <a:ext cx="10033128" cy="61877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1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Weitere Erfassung von Bedarfen und Vernetzung</a:t>
          </a:r>
        </a:p>
      </dsp:txBody>
      <dsp:txXfrm>
        <a:off x="1045772" y="2164936"/>
        <a:ext cx="10033128" cy="618779"/>
      </dsp:txXfrm>
    </dsp:sp>
    <dsp:sp modelId="{9895F8DA-6817-4704-AE22-B03ABD048C0B}">
      <dsp:nvSpPr>
        <dsp:cNvPr id="0" name=""/>
        <dsp:cNvSpPr/>
      </dsp:nvSpPr>
      <dsp:spPr>
        <a:xfrm>
          <a:off x="659035" y="2087589"/>
          <a:ext cx="773474" cy="773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02C65D-3DF0-4814-9000-0AA65702CFDB}">
      <dsp:nvSpPr>
        <dsp:cNvPr id="0" name=""/>
        <dsp:cNvSpPr/>
      </dsp:nvSpPr>
      <dsp:spPr>
        <a:xfrm>
          <a:off x="909684" y="3092809"/>
          <a:ext cx="10169216" cy="61877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1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Identifizierung von weiteren potenziellen nachhaltigen Sportveranstaltungen in der gesamten WRL</a:t>
          </a:r>
        </a:p>
      </dsp:txBody>
      <dsp:txXfrm>
        <a:off x="909684" y="3092809"/>
        <a:ext cx="10169216" cy="618779"/>
      </dsp:txXfrm>
    </dsp:sp>
    <dsp:sp modelId="{24F01EB4-7858-4B6B-B698-F2FFD30F1494}">
      <dsp:nvSpPr>
        <dsp:cNvPr id="0" name=""/>
        <dsp:cNvSpPr/>
      </dsp:nvSpPr>
      <dsp:spPr>
        <a:xfrm>
          <a:off x="522947" y="3015461"/>
          <a:ext cx="773474" cy="773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7A6933-88E1-4F71-8D25-1FAEECBA19B1}">
      <dsp:nvSpPr>
        <dsp:cNvPr id="0" name=""/>
        <dsp:cNvSpPr/>
      </dsp:nvSpPr>
      <dsp:spPr>
        <a:xfrm>
          <a:off x="466285" y="4020681"/>
          <a:ext cx="10612615" cy="61877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1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Workshops und Events zu ausgewählten Themen</a:t>
          </a:r>
        </a:p>
      </dsp:txBody>
      <dsp:txXfrm>
        <a:off x="466285" y="4020681"/>
        <a:ext cx="10612615" cy="618779"/>
      </dsp:txXfrm>
    </dsp:sp>
    <dsp:sp modelId="{C953FA96-D5C5-421D-940C-AA72B427F4BF}">
      <dsp:nvSpPr>
        <dsp:cNvPr id="0" name=""/>
        <dsp:cNvSpPr/>
      </dsp:nvSpPr>
      <dsp:spPr>
        <a:xfrm>
          <a:off x="79548" y="3943334"/>
          <a:ext cx="773474" cy="7734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35F35-8FC4-41D1-B46F-6529BFF8BEA4}">
      <dsp:nvSpPr>
        <dsp:cNvPr id="0" name=""/>
        <dsp:cNvSpPr/>
      </dsp:nvSpPr>
      <dsp:spPr>
        <a:xfrm>
          <a:off x="15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Beratung Vereine </a:t>
          </a:r>
        </a:p>
      </dsp:txBody>
      <dsp:txXfrm>
        <a:off x="15" y="0"/>
        <a:ext cx="3337470" cy="1305401"/>
      </dsp:txXfrm>
    </dsp:sp>
    <dsp:sp modelId="{787D4AE9-B04C-4B51-A3F4-AD6C65044110}">
      <dsp:nvSpPr>
        <dsp:cNvPr id="0" name=""/>
        <dsp:cNvSpPr/>
      </dsp:nvSpPr>
      <dsp:spPr>
        <a:xfrm>
          <a:off x="335030" y="1305507"/>
          <a:ext cx="2669976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8 Vereine aus 4 verschiedenen Sportbünden</a:t>
          </a:r>
        </a:p>
      </dsp:txBody>
      <dsp:txXfrm>
        <a:off x="353596" y="1324073"/>
        <a:ext cx="2632844" cy="596765"/>
      </dsp:txXfrm>
    </dsp:sp>
    <dsp:sp modelId="{40F1D06C-A15E-44A6-9362-63EDB7367B2F}">
      <dsp:nvSpPr>
        <dsp:cNvPr id="0" name=""/>
        <dsp:cNvSpPr/>
      </dsp:nvSpPr>
      <dsp:spPr>
        <a:xfrm>
          <a:off x="335030" y="2036927"/>
          <a:ext cx="2669976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4 Sportarten &amp; Mehrspartenvereine</a:t>
          </a:r>
        </a:p>
      </dsp:txBody>
      <dsp:txXfrm>
        <a:off x="353596" y="2055493"/>
        <a:ext cx="2632844" cy="596765"/>
      </dsp:txXfrm>
    </dsp:sp>
    <dsp:sp modelId="{7C0C25C3-2A7A-42B0-A02F-65E142FF7455}">
      <dsp:nvSpPr>
        <dsp:cNvPr id="0" name=""/>
        <dsp:cNvSpPr/>
      </dsp:nvSpPr>
      <dsp:spPr>
        <a:xfrm>
          <a:off x="335030" y="2768347"/>
          <a:ext cx="2669976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Identifizierung Best Practices &amp; bereits ambitionierte Vereine</a:t>
          </a:r>
        </a:p>
      </dsp:txBody>
      <dsp:txXfrm>
        <a:off x="353596" y="2786913"/>
        <a:ext cx="2632844" cy="596765"/>
      </dsp:txXfrm>
    </dsp:sp>
    <dsp:sp modelId="{4ACF7D05-38C3-4CDD-B302-E51840FF8D1E}">
      <dsp:nvSpPr>
        <dsp:cNvPr id="0" name=""/>
        <dsp:cNvSpPr/>
      </dsp:nvSpPr>
      <dsp:spPr>
        <a:xfrm>
          <a:off x="335030" y="3499767"/>
          <a:ext cx="2669976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Erste Schritte gehen</a:t>
          </a:r>
        </a:p>
      </dsp:txBody>
      <dsp:txXfrm>
        <a:off x="353596" y="3518333"/>
        <a:ext cx="2632844" cy="596765"/>
      </dsp:txXfrm>
    </dsp:sp>
    <dsp:sp modelId="{7219584E-9C97-42B9-9312-CEE9C7B8505E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Netzwerk</a:t>
          </a:r>
        </a:p>
      </dsp:txBody>
      <dsp:txXfrm>
        <a:off x="3589064" y="0"/>
        <a:ext cx="3337470" cy="1305401"/>
      </dsp:txXfrm>
    </dsp:sp>
    <dsp:sp modelId="{84F1FF63-2BC6-472D-BB87-79337A4ED9FF}">
      <dsp:nvSpPr>
        <dsp:cNvPr id="0" name=""/>
        <dsp:cNvSpPr/>
      </dsp:nvSpPr>
      <dsp:spPr>
        <a:xfrm>
          <a:off x="3922811" y="1305507"/>
          <a:ext cx="2669976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Fachverbände i.e. FLB</a:t>
          </a:r>
        </a:p>
      </dsp:txBody>
      <dsp:txXfrm>
        <a:off x="3941377" y="1324073"/>
        <a:ext cx="2632844" cy="596765"/>
      </dsp:txXfrm>
    </dsp:sp>
    <dsp:sp modelId="{0A8E83E7-D0B8-4669-BD18-4CCDB46068EC}">
      <dsp:nvSpPr>
        <dsp:cNvPr id="0" name=""/>
        <dsp:cNvSpPr/>
      </dsp:nvSpPr>
      <dsp:spPr>
        <a:xfrm>
          <a:off x="3922811" y="2036927"/>
          <a:ext cx="2669976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4x KSBs</a:t>
          </a:r>
        </a:p>
      </dsp:txBody>
      <dsp:txXfrm>
        <a:off x="3941377" y="2055493"/>
        <a:ext cx="2632844" cy="596765"/>
      </dsp:txXfrm>
    </dsp:sp>
    <dsp:sp modelId="{1D8B6AD0-1936-437D-A282-319785C2752D}">
      <dsp:nvSpPr>
        <dsp:cNvPr id="0" name=""/>
        <dsp:cNvSpPr/>
      </dsp:nvSpPr>
      <dsp:spPr>
        <a:xfrm>
          <a:off x="3922811" y="2768347"/>
          <a:ext cx="2669976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Imagekampagne Krasse Lausitz</a:t>
          </a:r>
        </a:p>
      </dsp:txBody>
      <dsp:txXfrm>
        <a:off x="3941377" y="2786913"/>
        <a:ext cx="2632844" cy="596765"/>
      </dsp:txXfrm>
    </dsp:sp>
    <dsp:sp modelId="{FC6F944F-5C7B-4EA1-97B5-EC8B78E05935}">
      <dsp:nvSpPr>
        <dsp:cNvPr id="0" name=""/>
        <dsp:cNvSpPr/>
      </dsp:nvSpPr>
      <dsp:spPr>
        <a:xfrm>
          <a:off x="3922811" y="3499767"/>
          <a:ext cx="2669976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Stadt Cottbus</a:t>
          </a:r>
        </a:p>
      </dsp:txBody>
      <dsp:txXfrm>
        <a:off x="3941377" y="3518333"/>
        <a:ext cx="2632844" cy="596765"/>
      </dsp:txXfrm>
    </dsp:sp>
    <dsp:sp modelId="{B8721299-C758-4BCE-81B9-7E3E2471059B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Nachhaltige Sportveranstaltungen</a:t>
          </a:r>
        </a:p>
      </dsp:txBody>
      <dsp:txXfrm>
        <a:off x="7176845" y="0"/>
        <a:ext cx="3337470" cy="1305401"/>
      </dsp:txXfrm>
    </dsp:sp>
    <dsp:sp modelId="{4D246B2A-14A0-483A-9BA8-298766BE9B09}">
      <dsp:nvSpPr>
        <dsp:cNvPr id="0" name=""/>
        <dsp:cNvSpPr/>
      </dsp:nvSpPr>
      <dsp:spPr>
        <a:xfrm>
          <a:off x="7510592" y="1305773"/>
          <a:ext cx="2669976" cy="854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 Springermeeting</a:t>
          </a:r>
        </a:p>
      </dsp:txBody>
      <dsp:txXfrm>
        <a:off x="7535630" y="1330811"/>
        <a:ext cx="2619900" cy="804787"/>
      </dsp:txXfrm>
    </dsp:sp>
    <dsp:sp modelId="{F78282AC-5F0D-4847-8962-63FDEC3A19C5}">
      <dsp:nvSpPr>
        <dsp:cNvPr id="0" name=""/>
        <dsp:cNvSpPr/>
      </dsp:nvSpPr>
      <dsp:spPr>
        <a:xfrm>
          <a:off x="7510592" y="2292154"/>
          <a:ext cx="2669976" cy="854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Turnier der Meister</a:t>
          </a:r>
        </a:p>
      </dsp:txBody>
      <dsp:txXfrm>
        <a:off x="7535630" y="2317192"/>
        <a:ext cx="2619900" cy="804787"/>
      </dsp:txXfrm>
    </dsp:sp>
    <dsp:sp modelId="{471CB966-82FA-4CF1-9238-C0C25B04B99B}">
      <dsp:nvSpPr>
        <dsp:cNvPr id="0" name=""/>
        <dsp:cNvSpPr/>
      </dsp:nvSpPr>
      <dsp:spPr>
        <a:xfrm>
          <a:off x="7510592" y="3278535"/>
          <a:ext cx="2669976" cy="854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Bahnrad EM</a:t>
          </a:r>
          <a:endParaRPr lang="de-DE" sz="1500" kern="1200" dirty="0"/>
        </a:p>
      </dsp:txBody>
      <dsp:txXfrm>
        <a:off x="7535630" y="3303573"/>
        <a:ext cx="2619900" cy="804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1520-6ACC-4B1C-865A-EA327555FA0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Fragen/Anregungen zur bisherigen Arbeit</a:t>
          </a:r>
        </a:p>
      </dsp:txBody>
      <dsp:txXfrm>
        <a:off x="1748064" y="2975"/>
        <a:ext cx="3342605" cy="2005563"/>
      </dsp:txXfrm>
    </dsp:sp>
    <dsp:sp modelId="{E8EFD667-270D-4084-8A0B-C26A7E41232D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Wo sehen Sie die größten Chancen im Netzwerkaufbau?</a:t>
          </a:r>
        </a:p>
      </dsp:txBody>
      <dsp:txXfrm>
        <a:off x="5424930" y="2975"/>
        <a:ext cx="3342605" cy="2005563"/>
      </dsp:txXfrm>
    </dsp:sp>
    <dsp:sp modelId="{B85CDB98-5CF7-4781-BE73-59A0B5CE66E0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Wie stellen wir sicher, dass alle Stimmen gehört werden?</a:t>
          </a:r>
        </a:p>
      </dsp:txBody>
      <dsp:txXfrm>
        <a:off x="1748064" y="2342799"/>
        <a:ext cx="3342605" cy="2005563"/>
      </dsp:txXfrm>
    </dsp:sp>
    <dsp:sp modelId="{0C77C802-827F-48A4-AC54-FB25A838CBC5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Was wäre ein mutiger Schritt, den wir gehen können?</a:t>
          </a:r>
        </a:p>
      </dsp:txBody>
      <dsp:txXfrm>
        <a:off x="5424930" y="2342799"/>
        <a:ext cx="3342605" cy="2005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F90C-2AB0-4A25-9E98-BA9592FB2616}">
      <dsp:nvSpPr>
        <dsp:cNvPr id="0" name=""/>
        <dsp:cNvSpPr/>
      </dsp:nvSpPr>
      <dsp:spPr>
        <a:xfrm>
          <a:off x="0" y="39915"/>
          <a:ext cx="7197436" cy="748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Bewusstsein schaffen</a:t>
          </a:r>
        </a:p>
      </dsp:txBody>
      <dsp:txXfrm>
        <a:off x="36553" y="76468"/>
        <a:ext cx="7124330" cy="675694"/>
      </dsp:txXfrm>
    </dsp:sp>
    <dsp:sp modelId="{DAEA7006-1289-4EB9-A2B5-8AA01BC64685}">
      <dsp:nvSpPr>
        <dsp:cNvPr id="0" name=""/>
        <dsp:cNvSpPr/>
      </dsp:nvSpPr>
      <dsp:spPr>
        <a:xfrm>
          <a:off x="0" y="903915"/>
          <a:ext cx="7197436" cy="748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Wissensaufbau und -bündelung</a:t>
          </a:r>
        </a:p>
      </dsp:txBody>
      <dsp:txXfrm>
        <a:off x="36553" y="940468"/>
        <a:ext cx="7124330" cy="675694"/>
      </dsp:txXfrm>
    </dsp:sp>
    <dsp:sp modelId="{168F7909-A070-40A4-90AC-D7209326FAD8}">
      <dsp:nvSpPr>
        <dsp:cNvPr id="0" name=""/>
        <dsp:cNvSpPr/>
      </dsp:nvSpPr>
      <dsp:spPr>
        <a:xfrm>
          <a:off x="0" y="1767915"/>
          <a:ext cx="7197436" cy="748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Qualifizierung</a:t>
          </a:r>
        </a:p>
      </dsp:txBody>
      <dsp:txXfrm>
        <a:off x="36553" y="1804468"/>
        <a:ext cx="7124330" cy="675694"/>
      </dsp:txXfrm>
    </dsp:sp>
    <dsp:sp modelId="{23B4A105-0354-4577-99BC-E60E90D47CE9}">
      <dsp:nvSpPr>
        <dsp:cNvPr id="0" name=""/>
        <dsp:cNvSpPr/>
      </dsp:nvSpPr>
      <dsp:spPr>
        <a:xfrm>
          <a:off x="0" y="2631915"/>
          <a:ext cx="7197436" cy="748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Vernetzung und Beratung der Vereine</a:t>
          </a:r>
        </a:p>
      </dsp:txBody>
      <dsp:txXfrm>
        <a:off x="36553" y="2668468"/>
        <a:ext cx="7124330" cy="675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5A6C1-6E79-4947-B5FA-6AA1599F72B1}">
      <dsp:nvSpPr>
        <dsp:cNvPr id="0" name=""/>
        <dsp:cNvSpPr/>
      </dsp:nvSpPr>
      <dsp:spPr>
        <a:xfrm>
          <a:off x="3222439" y="0"/>
          <a:ext cx="908853" cy="230584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Sozial</a:t>
          </a:r>
          <a:endParaRPr lang="de-DE" sz="1600" kern="1200" dirty="0"/>
        </a:p>
      </dsp:txBody>
      <dsp:txXfrm rot="16200000">
        <a:off x="2953070" y="919477"/>
        <a:ext cx="2075257" cy="236301"/>
      </dsp:txXfrm>
    </dsp:sp>
    <dsp:sp modelId="{FED3567B-400D-4F9A-9B2A-B86BC2603154}">
      <dsp:nvSpPr>
        <dsp:cNvPr id="0" name=""/>
        <dsp:cNvSpPr/>
      </dsp:nvSpPr>
      <dsp:spPr>
        <a:xfrm>
          <a:off x="2279537" y="-7202"/>
          <a:ext cx="908853" cy="2305838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Ökologisch</a:t>
          </a:r>
          <a:endParaRPr lang="de-DE" sz="1600" kern="1200" dirty="0"/>
        </a:p>
      </dsp:txBody>
      <dsp:txXfrm rot="16200000">
        <a:off x="2010170" y="912273"/>
        <a:ext cx="2075255" cy="236301"/>
      </dsp:txXfrm>
    </dsp:sp>
    <dsp:sp modelId="{3CE43CAD-8EB6-431E-B39B-BEFD2225821B}">
      <dsp:nvSpPr>
        <dsp:cNvPr id="0" name=""/>
        <dsp:cNvSpPr/>
      </dsp:nvSpPr>
      <dsp:spPr>
        <a:xfrm>
          <a:off x="1302790" y="-14814"/>
          <a:ext cx="908853" cy="2294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Ökonomisch</a:t>
          </a:r>
        </a:p>
      </dsp:txBody>
      <dsp:txXfrm rot="16200000">
        <a:off x="1038401" y="899683"/>
        <a:ext cx="2065298" cy="236301"/>
      </dsp:txXfrm>
    </dsp:sp>
    <dsp:sp modelId="{F856784B-134F-48FD-BD6D-26F71D72100A}">
      <dsp:nvSpPr>
        <dsp:cNvPr id="0" name=""/>
        <dsp:cNvSpPr/>
      </dsp:nvSpPr>
      <dsp:spPr>
        <a:xfrm>
          <a:off x="1220993" y="-139099"/>
          <a:ext cx="645285" cy="230584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400" kern="1200" dirty="0"/>
        </a:p>
      </dsp:txBody>
      <dsp:txXfrm>
        <a:off x="1220993" y="-139099"/>
        <a:ext cx="645285" cy="2305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CA754-2EA5-44E5-A6D6-4F00C537978B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CE4D-49D9-4F4B-BDC3-28CE73172B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4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DCE4D-49D9-4F4B-BDC3-28CE73172BF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65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44B85-BA1B-8028-D2BC-0AECB1110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203F99-E89F-2FC6-9914-C31E22293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133D08-7A20-F410-8D96-FB64BFFA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79C60F-F491-3D69-E9A8-F2FC035E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F3891A-79C5-7D56-5515-D0C223E8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98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59579-33D1-4C2D-290D-C8708911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952490-1326-1817-C098-1E25D6404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6774F5-7CCF-6511-98F0-57B36A7F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0EE9EA-8324-497F-6A17-1217AA90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27F0C6-B10F-F959-051F-04514148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86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F290E4D-9364-27DD-40B7-F486648BB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4FF95E-F5F0-7733-8160-1A0DC59BB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83FD5F-FA6F-9B70-59E9-C82A1FB9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72A698-87F0-F84D-1550-0EFF79D4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C63724-4D43-054B-C1FD-4221FE2E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7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2A53B-1F2D-65B6-FC2C-D233458D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DA6CAB-D477-9419-E841-BD9A88C5A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613CB5-3A3A-B34D-1492-27FA271F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A2742-5E9F-1397-F03E-2C36304D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316EE9-D1B3-8D98-1C51-18EA4395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87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635A3-B6D9-48D3-7937-9D831135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116B35-2B60-AAA9-1648-E5FB449AA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268DE6-DE12-8348-42D7-DBFA2F9C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EBF973-AE01-A498-1C3C-4EFE26C3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E3495F-E5C5-419B-853F-9DB4318D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2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8B937-19E3-32E5-1E2B-FAFA7BFF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E6BD9D-00BB-2A54-F3C6-0FF7CE98B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D01D71-4CFB-332F-7F99-5EF301188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1EB662-56AF-D5D9-BBBC-A5F4CDE4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F876F9-E12C-B4C8-3469-2CEF16E2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E35BC2-84DA-D884-9F3F-8308EC84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92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54F0D-D977-FD5D-FB42-F11C4779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ED2C33-3DFE-F386-9160-EE4346FF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168071-1C22-166A-C078-6A0DABFE4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CF7769-7E9D-B1E8-8DD6-0C9065498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C8CAD3-7050-3237-0421-9CB3E95DA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AC6663-84A3-2096-B58E-254B4D2E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4F6E8E8-3ABE-E73A-91B6-17F9B3E0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52DDC8-5F75-1D41-D7CD-D17263B3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0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CA7FB-98D2-2E64-AB25-9D7CFD25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5A27F7-6228-E051-6EF7-5533E0DB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D6A44F-D909-B45A-A11C-53E5136D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F27C09-4AA7-9787-5954-E046940B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18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E1387E-984C-4263-9038-E19521FC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850C14-6447-5587-9033-F57358B8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8A73C9-F085-7CD4-ACEB-8ED8098B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22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9202A-5B20-836A-95AE-92F395D7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4079DA-1BDC-C3DA-E337-2BE6BA2A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F3261B-EE63-363A-2E11-0A9762F09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13B9A7-B3EC-E4BB-E589-8A905189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38D249-89FF-8EAE-6F5F-5F9B4D83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D282DF-C603-9AD0-3A91-F8DDA3F7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18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E8357-2B19-D93E-F789-2F83FB67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13BBE3-4C5A-7E4F-BDB9-E46A983A1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8032C3-248F-CE41-1090-6884EAD19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604A48-056F-C3C3-C284-A4650C30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D7019A-3EDF-E454-8CF7-4DE9EEC4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13BBCF-B8C6-BA8C-ADE2-B61C1E6E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38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208CB5-D825-5C06-C591-AF58ED9E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10DC17-B527-A3AE-51E2-2FCE84C1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A02B8-6CC1-8061-6308-F6FC3BAB4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E767FA-F36D-430E-8DEE-8B2FA8630A4F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B9A608-C944-71DE-EB61-FD46D00E8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0B4E4-0C3A-5A44-2C91-9C6714D3D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07BD79-27FA-4488-A3CA-FEEABBC358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7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microsoft.com/office/2011/relationships/webextension" Target="../webextensions/webextension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793070" y="-376343"/>
            <a:ext cx="2750075" cy="27432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4125112" y="0"/>
                </a:moveTo>
                <a:lnTo>
                  <a:pt x="0" y="0"/>
                </a:lnTo>
                <a:lnTo>
                  <a:pt x="0" y="4114800"/>
                </a:lnTo>
                <a:lnTo>
                  <a:pt x="4125112" y="4114800"/>
                </a:lnTo>
                <a:lnTo>
                  <a:pt x="41251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4" name="TextBox 4"/>
          <p:cNvSpPr txBox="1"/>
          <p:nvPr/>
        </p:nvSpPr>
        <p:spPr>
          <a:xfrm>
            <a:off x="1029710" y="2616324"/>
            <a:ext cx="9223723" cy="110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214"/>
              </a:lnSpc>
              <a:spcBef>
                <a:spcPct val="0"/>
              </a:spcBef>
            </a:pPr>
            <a:r>
              <a:rPr lang="en-US" sz="6582" b="1" spc="-276" dirty="0">
                <a:solidFill>
                  <a:srgbClr val="373737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HERZLICH WILLKOMMEN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8236" y="3553223"/>
            <a:ext cx="9230055" cy="46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  <a:spcBef>
                <a:spcPct val="0"/>
              </a:spcBef>
            </a:pPr>
            <a:r>
              <a:rPr lang="en-US" sz="2794" i="1" dirty="0">
                <a:solidFill>
                  <a:srgbClr val="373737"/>
                </a:solidFill>
                <a:latin typeface="Neue Montreal Light Italics"/>
                <a:ea typeface="Neue Montreal Light Italics"/>
                <a:cs typeface="Neue Montreal Light Italics"/>
                <a:sym typeface="Neue Montreal Light Italics"/>
              </a:rPr>
              <a:t>Zum 1. </a:t>
            </a:r>
            <a:r>
              <a:rPr lang="en-US" sz="2794" i="1" dirty="0" err="1">
                <a:solidFill>
                  <a:srgbClr val="373737"/>
                </a:solidFill>
                <a:latin typeface="Neue Montreal Light Italics"/>
                <a:ea typeface="Neue Montreal Light Italics"/>
                <a:cs typeface="Neue Montreal Light Italics"/>
                <a:sym typeface="Neue Montreal Light Italics"/>
              </a:rPr>
              <a:t>Netzwerktreffen</a:t>
            </a:r>
            <a:r>
              <a:rPr lang="en-US" sz="2794" i="1" dirty="0">
                <a:solidFill>
                  <a:srgbClr val="373737"/>
                </a:solidFill>
                <a:latin typeface="Neue Montreal Light Italics"/>
                <a:ea typeface="Neue Montreal Light Italics"/>
                <a:cs typeface="Neue Montreal Light Italics"/>
                <a:sym typeface="Neue Montreal Light Italics"/>
              </a:rPr>
              <a:t> “</a:t>
            </a:r>
            <a:r>
              <a:rPr lang="en-US" sz="2794" i="1" dirty="0" err="1">
                <a:solidFill>
                  <a:srgbClr val="373737"/>
                </a:solidFill>
                <a:latin typeface="Neue Montreal Light Italics"/>
                <a:ea typeface="Neue Montreal Light Italics"/>
                <a:cs typeface="Neue Montreal Light Italics"/>
                <a:sym typeface="Neue Montreal Light Italics"/>
              </a:rPr>
              <a:t>Nachhaltige</a:t>
            </a:r>
            <a:r>
              <a:rPr lang="en-US" sz="2794" i="1" dirty="0">
                <a:solidFill>
                  <a:srgbClr val="373737"/>
                </a:solidFill>
                <a:latin typeface="Neue Montreal Light Italics"/>
                <a:ea typeface="Neue Montreal Light Italics"/>
                <a:cs typeface="Neue Montreal Light Italics"/>
                <a:sym typeface="Neue Montreal Light Italics"/>
              </a:rPr>
              <a:t> </a:t>
            </a:r>
            <a:r>
              <a:rPr lang="en-US" sz="2794" i="1" dirty="0" err="1">
                <a:solidFill>
                  <a:srgbClr val="373737"/>
                </a:solidFill>
                <a:latin typeface="Neue Montreal Light Italics"/>
                <a:ea typeface="Neue Montreal Light Italics"/>
                <a:cs typeface="Neue Montreal Light Italics"/>
                <a:sym typeface="Neue Montreal Light Italics"/>
              </a:rPr>
              <a:t>Sportlausitz</a:t>
            </a:r>
            <a:r>
              <a:rPr lang="en-US" sz="2794" i="1" dirty="0">
                <a:solidFill>
                  <a:srgbClr val="373737"/>
                </a:solidFill>
                <a:latin typeface="Neue Montreal Light Italics"/>
                <a:ea typeface="Neue Montreal Light Italics"/>
                <a:cs typeface="Neue Montreal Light Italics"/>
                <a:sym typeface="Neue Montreal Light Italics"/>
              </a:rPr>
              <a:t>”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440698" y="4222846"/>
            <a:ext cx="9065502" cy="3898708"/>
            <a:chOff x="0" y="0"/>
            <a:chExt cx="18131004" cy="7797416"/>
          </a:xfrm>
        </p:grpSpPr>
        <p:sp>
          <p:nvSpPr>
            <p:cNvPr id="7" name="Freeform 7"/>
            <p:cNvSpPr/>
            <p:nvPr/>
          </p:nvSpPr>
          <p:spPr>
            <a:xfrm>
              <a:off x="2362828" y="0"/>
              <a:ext cx="13262642" cy="4871007"/>
            </a:xfrm>
            <a:custGeom>
              <a:avLst/>
              <a:gdLst/>
              <a:ahLst/>
              <a:cxnLst/>
              <a:rect l="l" t="t" r="r" b="b"/>
              <a:pathLst>
                <a:path w="13262642" h="4871007">
                  <a:moveTo>
                    <a:pt x="0" y="0"/>
                  </a:moveTo>
                  <a:lnTo>
                    <a:pt x="13262643" y="0"/>
                  </a:lnTo>
                  <a:lnTo>
                    <a:pt x="13262643" y="4871007"/>
                  </a:lnTo>
                  <a:lnTo>
                    <a:pt x="0" y="487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4825138"/>
              <a:ext cx="18131004" cy="2972277"/>
              <a:chOff x="0" y="0"/>
              <a:chExt cx="4958111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95811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958111" h="812800">
                    <a:moveTo>
                      <a:pt x="0" y="0"/>
                    </a:moveTo>
                    <a:lnTo>
                      <a:pt x="4958111" y="0"/>
                    </a:lnTo>
                    <a:lnTo>
                      <a:pt x="4958111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1BE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958111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7463832C-43AD-00A3-5DED-31994FB835EC}"/>
              </a:ext>
            </a:extLst>
          </p:cNvPr>
          <p:cNvSpPr txBox="1"/>
          <p:nvPr/>
        </p:nvSpPr>
        <p:spPr>
          <a:xfrm>
            <a:off x="848236" y="3677913"/>
            <a:ext cx="9230055" cy="42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2"/>
              </a:lnSpc>
              <a:spcBef>
                <a:spcPct val="0"/>
              </a:spcBef>
            </a:pPr>
            <a:r>
              <a:rPr lang="en-US" sz="1333" i="1" dirty="0">
                <a:solidFill>
                  <a:srgbClr val="373737"/>
                </a:solidFill>
                <a:latin typeface="Neue Montreal Light Italics"/>
                <a:ea typeface="Neue Montreal Light Italics"/>
                <a:cs typeface="Neue Montreal Light Italics"/>
                <a:sym typeface="Neue Montreal Light Italics"/>
              </a:rPr>
              <a:t>Cottbus, den 12.03.2026</a:t>
            </a:r>
          </a:p>
        </p:txBody>
      </p:sp>
      <p:pic>
        <p:nvPicPr>
          <p:cNvPr id="14" name="Grafik 13" descr="Ein Bild, das Text, Karte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CDE64395-0DF2-684E-A54F-B9FB24D42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14" y="64683"/>
            <a:ext cx="5647386" cy="2743200"/>
          </a:xfrm>
          <a:prstGeom prst="rect">
            <a:avLst/>
          </a:prstGeom>
        </p:spPr>
      </p:pic>
      <p:pic>
        <p:nvPicPr>
          <p:cNvPr id="2050" name="Picture 2" descr="Die Lausitz. Krasse Gegend. - Wirtschaftsregion Lausitz">
            <a:extLst>
              <a:ext uri="{FF2B5EF4-FFF2-40B4-BE49-F238E27FC236}">
                <a16:creationId xmlns:a16="http://schemas.microsoft.com/office/drawing/2014/main" id="{A550040D-1A2B-5045-6E6B-2A678ADA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0" y="46608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455EB-4EB6-A406-C54B-9B9CBA4E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082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Aktuelle Fördermöglichkeiten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BB4B1F-1208-6186-F30D-6A1F3899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4" y="1399142"/>
            <a:ext cx="6716502" cy="5354197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Deutsche Stiftung Engagement und Ehrenamt</a:t>
            </a:r>
          </a:p>
          <a:p>
            <a:pPr lvl="1"/>
            <a:r>
              <a:rPr lang="de-DE" dirty="0"/>
              <a:t>Förderung von Ehrenamt, Digitalisierung und Vereinsentwicklung.</a:t>
            </a:r>
          </a:p>
          <a:p>
            <a:r>
              <a:rPr lang="de-DE" dirty="0"/>
              <a:t>Lottostiftung Brandenburg</a:t>
            </a:r>
          </a:p>
          <a:p>
            <a:pPr lvl="1"/>
            <a:r>
              <a:rPr lang="de-DE" dirty="0"/>
              <a:t>aus Lotterieerlösen Projekte im Gemeinwohl fördern</a:t>
            </a:r>
          </a:p>
          <a:p>
            <a:r>
              <a:rPr lang="de-DE" dirty="0"/>
              <a:t>Aktion Mensch</a:t>
            </a:r>
          </a:p>
          <a:p>
            <a:pPr lvl="1"/>
            <a:r>
              <a:rPr lang="de-DE" dirty="0"/>
              <a:t>Barrierefreiheit und Inklusion stärken</a:t>
            </a:r>
          </a:p>
          <a:p>
            <a:r>
              <a:rPr lang="de-DE" dirty="0"/>
              <a:t>Bundesförderung Energieberatung für Nichtwohngebäude, Anlagen und Systeme (EBN)</a:t>
            </a:r>
          </a:p>
          <a:p>
            <a:r>
              <a:rPr lang="de-DE" dirty="0"/>
              <a:t>Blauer Kompass vom UBA</a:t>
            </a:r>
          </a:p>
          <a:p>
            <a:pPr lvl="1"/>
            <a:r>
              <a:rPr lang="de-DE" dirty="0"/>
              <a:t>25.000€ für Vereinskonzept zu Klimaanpassung</a:t>
            </a:r>
          </a:p>
          <a:p>
            <a:r>
              <a:rPr lang="de-DE" dirty="0"/>
              <a:t>ZUG für LED-Umrüstung</a:t>
            </a:r>
          </a:p>
          <a:p>
            <a:pPr lvl="1"/>
            <a:r>
              <a:rPr lang="de-DE" dirty="0"/>
              <a:t>25% bei mind. 10.000€ Investition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0096DC-2412-9A49-6F98-50DFC68BF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Fördermöglichkeiten">
            <a:extLst>
              <a:ext uri="{FF2B5EF4-FFF2-40B4-BE49-F238E27FC236}">
                <a16:creationId xmlns:a16="http://schemas.microsoft.com/office/drawing/2014/main" id="{13E18C15-4F8C-4B5B-4162-F39F756A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46" y="3498574"/>
            <a:ext cx="4871560" cy="31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7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04ACE9D-E1F3-5660-8562-C0625964396D}"/>
              </a:ext>
            </a:extLst>
          </p:cNvPr>
          <p:cNvSpPr txBox="1"/>
          <p:nvPr/>
        </p:nvSpPr>
        <p:spPr>
          <a:xfrm>
            <a:off x="3672622" y="6257358"/>
            <a:ext cx="484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ptos" panose="020B0004020202020204" pitchFamily="34" charset="0"/>
              </a:rPr>
              <a:t>Projektträger: Stadtsportbund Cottbus e.V.</a:t>
            </a:r>
          </a:p>
        </p:txBody>
      </p:sp>
      <p:pic>
        <p:nvPicPr>
          <p:cNvPr id="7" name="Grafik 6" descr="Ein Bild, das Text, Screenshot, Schrift, Karte enthält.&#10;&#10;KI-generierte Inhalte können fehlerhaft sein.">
            <a:extLst>
              <a:ext uri="{FF2B5EF4-FFF2-40B4-BE49-F238E27FC236}">
                <a16:creationId xmlns:a16="http://schemas.microsoft.com/office/drawing/2014/main" id="{982CA72B-D0C4-5488-201C-4C35E08DF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82"/>
            <a:ext cx="11506200" cy="577462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F1EECE2-4E41-A6B9-5D21-CF74F164FB05}"/>
              </a:ext>
            </a:extLst>
          </p:cNvPr>
          <p:cNvSpPr txBox="1"/>
          <p:nvPr/>
        </p:nvSpPr>
        <p:spPr>
          <a:xfrm>
            <a:off x="11727180" y="6457413"/>
            <a:ext cx="39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813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E8189-EDA8-3179-9637-2A51BF9F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Folgend optional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BCD5A4-CB7D-504B-23C8-DE9CFFC0F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3C27C-75D0-B4AF-4731-E586647D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CC73F-05A8-47C2-E795-0D708C3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Georgia" panose="02040502050405020303" pitchFamily="18" charset="0"/>
              </a:rPr>
              <a:t>Ausblick aufs Jahr 2026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0979DE6E-1179-89D4-892B-61CF03BD5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909045"/>
              </p:ext>
            </p:extLst>
          </p:nvPr>
        </p:nvGraphicFramePr>
        <p:xfrm>
          <a:off x="579120" y="1508760"/>
          <a:ext cx="11148060" cy="494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63E5AB13-5EB8-8A7F-F081-13CB0E11A3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C103CF-9030-3D1E-1C18-46F654EACDCD}"/>
              </a:ext>
            </a:extLst>
          </p:cNvPr>
          <p:cNvSpPr txBox="1"/>
          <p:nvPr/>
        </p:nvSpPr>
        <p:spPr>
          <a:xfrm>
            <a:off x="11727180" y="6457413"/>
            <a:ext cx="393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0070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2640C-7E0D-2B38-EC45-AEB5D3800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C05FF-E647-85B3-1C95-10F22122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Georgia" panose="02040502050405020303" pitchFamily="18" charset="0"/>
              </a:rPr>
              <a:t>Geleistete Arbeit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20CCC017-F2B7-A5D9-2CC7-CB9F47D4A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2A8E459D-211E-4BCB-8E93-8797AE5D4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81E155-5F60-0062-9798-8E05609DE1DE}"/>
              </a:ext>
            </a:extLst>
          </p:cNvPr>
          <p:cNvSpPr txBox="1"/>
          <p:nvPr/>
        </p:nvSpPr>
        <p:spPr>
          <a:xfrm>
            <a:off x="11727180" y="6457413"/>
            <a:ext cx="393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93332151-9D5A-2B02-771D-D473B833FF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0283" y="-1502861"/>
              <a:ext cx="9756608" cy="665697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93332151-9D5A-2B02-771D-D473B833FF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0283" y="-1502861"/>
                <a:ext cx="9756608" cy="6656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4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35F35-8FC4-41D1-B46F-6529BFF8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7D4AE9-B04C-4B51-A3F4-AD6C6504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F1D06C-A15E-44A6-9362-63EDB7367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0C25C3-2A7A-42B0-A02F-65E142FF7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F7D05-38C3-4CDD-B302-E51840FF8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9584E-9C97-42B9-9312-CEE9C7B85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F1FF63-2BC6-472D-BB87-79337A4ED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8E83E7-D0B8-4669-BD18-4CCDB4606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8B6AD0-1936-437D-A282-319785C27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F944F-5C7B-4EA1-97B5-EC8B78E05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721299-C758-4BCE-81B9-7E3E24710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46B2A-14A0-483A-9BA8-298766BE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8282AC-5F0D-4847-8962-63FDEC3A1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1CB966-82FA-4CF1-9238-C0C25B04B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A2388-8D84-5711-057F-0C0B5B0A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68"/>
            <a:ext cx="10515600" cy="1325563"/>
          </a:xfrm>
        </p:spPr>
        <p:txBody>
          <a:bodyPr/>
          <a:lstStyle/>
          <a:p>
            <a:r>
              <a:rPr lang="de-DE" dirty="0"/>
              <a:t>Öffentlichkeitsarbeit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D856F0F-54BB-08FF-C93F-CE35871F4D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082DBA-2519-E266-82B5-0CB1DB0E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09" y="163115"/>
            <a:ext cx="2780852" cy="32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CBA7C87-1014-9BFC-69D2-389223B4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5" y="1346210"/>
            <a:ext cx="4558808" cy="26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, Kleidung, Man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786BB2FE-E3C7-A945-CE5E-BD21CF908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744" y="3805770"/>
            <a:ext cx="3663455" cy="2675459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8C48F83-BD39-7AF1-F529-6D027537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40" y="3145632"/>
            <a:ext cx="5369519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5F152F2-6F43-545F-CC95-42CA683C3009}"/>
              </a:ext>
            </a:extLst>
          </p:cNvPr>
          <p:cNvSpPr txBox="1"/>
          <p:nvPr/>
        </p:nvSpPr>
        <p:spPr>
          <a:xfrm>
            <a:off x="8750299" y="2332640"/>
            <a:ext cx="3026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Zukunft-sportlausitz.de</a:t>
            </a:r>
          </a:p>
        </p:txBody>
      </p:sp>
    </p:spTree>
    <p:extLst>
      <p:ext uri="{BB962C8B-B14F-4D97-AF65-F5344CB8AC3E}">
        <p14:creationId xmlns:p14="http://schemas.microsoft.com/office/powerpoint/2010/main" val="83188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C8A5-86F3-4C02-8B4F-0592FC02E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71600-AAFC-6E6F-AAE2-DE491A0F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Georgia" panose="02040502050405020303" pitchFamily="18" charset="0"/>
              </a:rPr>
              <a:t>Diskussionsrunde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75C95FC-F054-9BA5-79A9-B9EB084659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6053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D45CFB0-673E-2F5A-87C2-E902BE32AC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33B59D-4B60-DDC3-695E-7D6AF652B2B7}"/>
              </a:ext>
            </a:extLst>
          </p:cNvPr>
          <p:cNvSpPr txBox="1"/>
          <p:nvPr/>
        </p:nvSpPr>
        <p:spPr>
          <a:xfrm>
            <a:off x="11727180" y="6457413"/>
            <a:ext cx="393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591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D89E5-A03E-75DF-8972-6156FB91E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9E7A1-FFC9-0AD5-C772-99800983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Georgia" panose="02040502050405020303" pitchFamily="18" charset="0"/>
              </a:rPr>
              <a:t>Einführung in das Thema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06C4B9E-B8DA-50E0-842A-E0B3D6AC7D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ECCB8D60-D54D-78FA-7E69-892EB354C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802642"/>
              </p:ext>
            </p:extLst>
          </p:nvPr>
        </p:nvGraphicFramePr>
        <p:xfrm>
          <a:off x="976746" y="2351916"/>
          <a:ext cx="7197436" cy="342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7CBD47A4-9AC2-131D-B567-4C1BD43D1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581585"/>
              </p:ext>
            </p:extLst>
          </p:nvPr>
        </p:nvGraphicFramePr>
        <p:xfrm>
          <a:off x="6416964" y="2856508"/>
          <a:ext cx="5334000" cy="230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8A59E28-C3EA-2293-992E-D202B12B4BF9}"/>
              </a:ext>
            </a:extLst>
          </p:cNvPr>
          <p:cNvSpPr txBox="1"/>
          <p:nvPr/>
        </p:nvSpPr>
        <p:spPr>
          <a:xfrm>
            <a:off x="11727180" y="6457413"/>
            <a:ext cx="393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5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52803-9689-9468-811D-E5BB4A66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Geleistete Arbeit - Vereine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C11A4888-4E56-2D5A-CAF2-FAF8B5E32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461977"/>
              </p:ext>
            </p:extLst>
          </p:nvPr>
        </p:nvGraphicFramePr>
        <p:xfrm>
          <a:off x="5288280" y="1735456"/>
          <a:ext cx="641604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0894D2B4-ECCB-322B-AEBD-EFAEE0A575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40006B-FC18-A2BD-3E9A-9E65D5BB632A}"/>
              </a:ext>
            </a:extLst>
          </p:cNvPr>
          <p:cNvSpPr txBox="1"/>
          <p:nvPr/>
        </p:nvSpPr>
        <p:spPr>
          <a:xfrm>
            <a:off x="533400" y="1935480"/>
            <a:ext cx="443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de-DE" dirty="0"/>
              <a:t>Bedarfe erfassen und das Thema Nachhaltigkeit in Sportvereinen einleiten</a:t>
            </a:r>
          </a:p>
          <a:p>
            <a:pPr marL="400050" indent="-400050">
              <a:buAutoNum type="romanUcPeriod"/>
            </a:pPr>
            <a:r>
              <a:rPr lang="de-DE" dirty="0"/>
              <a:t>Umfrage kategorisieren </a:t>
            </a:r>
          </a:p>
        </p:txBody>
      </p:sp>
    </p:spTree>
    <p:extLst>
      <p:ext uri="{BB962C8B-B14F-4D97-AF65-F5344CB8AC3E}">
        <p14:creationId xmlns:p14="http://schemas.microsoft.com/office/powerpoint/2010/main" val="345891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16D29-0E51-838D-17B0-06CF90D7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BB2B3-6279-63C5-4EF9-80AAC43B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720"/>
            <a:ext cx="5638800" cy="492315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Vorstellung und Ziele des Netzwerkbüros</a:t>
            </a:r>
          </a:p>
          <a:p>
            <a:r>
              <a:rPr lang="de-DE" dirty="0"/>
              <a:t>Impulsvortrag Steffen Müller vom Landessportbund Brandenburg: „Kinderschutz im Sport“</a:t>
            </a:r>
          </a:p>
          <a:p>
            <a:r>
              <a:rPr lang="de-DE" dirty="0"/>
              <a:t>Impulsvortrag Miriam Kluttig, 1. Vorsitzende des Tennisclub Cottbus</a:t>
            </a:r>
          </a:p>
          <a:p>
            <a:r>
              <a:rPr lang="de-DE" dirty="0"/>
              <a:t>Pause, Vernetzung und Verpflegung</a:t>
            </a:r>
          </a:p>
          <a:p>
            <a:r>
              <a:rPr lang="de-DE" dirty="0"/>
              <a:t>Vortrag Dr. Witalij Schmidt Von der Projektidee zum Fördermittelantrag</a:t>
            </a:r>
          </a:p>
          <a:p>
            <a:r>
              <a:rPr lang="de-DE" dirty="0"/>
              <a:t>Planspiel „Unser Verein 2036“</a:t>
            </a:r>
          </a:p>
          <a:p>
            <a:r>
              <a:rPr lang="de-DE" dirty="0"/>
              <a:t>Abschluss und Ausblick zur weiteren Zusammenarbeit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CAAE524-777F-2C8A-8325-9CF13EFD92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 descr="Keine alternative Textbeschreibung für dieses Bild vorhanden">
            <a:extLst>
              <a:ext uri="{FF2B5EF4-FFF2-40B4-BE49-F238E27FC236}">
                <a16:creationId xmlns:a16="http://schemas.microsoft.com/office/drawing/2014/main" id="{C77D8346-F272-306D-95CA-9AB9C8D3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52" y="1317466"/>
            <a:ext cx="5032375" cy="5032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99D8A-3C5A-D4E1-1E8A-6CD86AF15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6D1AA4D-C023-25AD-97A4-F5FC5079E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2DD029-CC17-1563-BD6D-26392A8B13FF}"/>
              </a:ext>
            </a:extLst>
          </p:cNvPr>
          <p:cNvSpPr txBox="1"/>
          <p:nvPr/>
        </p:nvSpPr>
        <p:spPr>
          <a:xfrm>
            <a:off x="11727180" y="6457413"/>
            <a:ext cx="393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0439EB37-E9B9-773F-C0C3-32CD89C35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421796"/>
                  </p:ext>
                </p:extLst>
              </p:nvPr>
            </p:nvGraphicFramePr>
            <p:xfrm>
              <a:off x="387626" y="100514"/>
              <a:ext cx="11569148" cy="665697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0439EB37-E9B9-773F-C0C3-32CD89C353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626" y="100514"/>
                <a:ext cx="11569148" cy="6656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00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C72A6-E221-981A-3DB9-C8A41CED8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7FEF19C-DBD4-3450-5043-7F9F57FAF3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AA6069F-50F9-4BD0-7276-CA702E692DF5}"/>
              </a:ext>
            </a:extLst>
          </p:cNvPr>
          <p:cNvSpPr txBox="1"/>
          <p:nvPr/>
        </p:nvSpPr>
        <p:spPr>
          <a:xfrm>
            <a:off x="11727180" y="6457413"/>
            <a:ext cx="393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55D81A87-0F9E-54BC-E439-A3AAE59F58D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7626" y="100514"/>
              <a:ext cx="11569148" cy="665697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55D81A87-0F9E-54BC-E439-A3AAE59F58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626" y="100514"/>
                <a:ext cx="11569148" cy="6656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7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6E0A-83BE-6B11-CC2B-1A21E4E1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B864216-2855-0DC4-D4E3-FB5264197E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C1FDA5-EE18-E88B-7004-642C1CF46A88}"/>
              </a:ext>
            </a:extLst>
          </p:cNvPr>
          <p:cNvSpPr txBox="1"/>
          <p:nvPr/>
        </p:nvSpPr>
        <p:spPr>
          <a:xfrm>
            <a:off x="11727180" y="6457413"/>
            <a:ext cx="393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5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E4E571DB-3BE8-A2BB-8691-F65F70D397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7626" y="100514"/>
              <a:ext cx="11569148" cy="665697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E4E571DB-3BE8-A2BB-8691-F65F70D39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626" y="100514"/>
                <a:ext cx="11569148" cy="6656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86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D98FE-34A4-D988-9684-A7F4E264C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B54E037-EE09-13EA-FA07-0B05A9DA18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313743-8F58-2CCD-FD7E-E2F7C931CEBA}"/>
              </a:ext>
            </a:extLst>
          </p:cNvPr>
          <p:cNvSpPr txBox="1"/>
          <p:nvPr/>
        </p:nvSpPr>
        <p:spPr>
          <a:xfrm>
            <a:off x="11727180" y="6457413"/>
            <a:ext cx="393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3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AE98B3D-280C-FBD8-C206-E252CC36A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668006"/>
              </p:ext>
            </p:extLst>
          </p:nvPr>
        </p:nvGraphicFramePr>
        <p:xfrm>
          <a:off x="952500" y="519373"/>
          <a:ext cx="10774680" cy="619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FA95169-E60D-6597-42AE-2D063146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6" y="1972414"/>
            <a:ext cx="2266673" cy="12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C04EE8-5939-A2FE-A732-04191CC9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7" y="3956512"/>
            <a:ext cx="2295251" cy="15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Über uns - Wirtschaftsregion Lausitz">
            <a:extLst>
              <a:ext uri="{FF2B5EF4-FFF2-40B4-BE49-F238E27FC236}">
                <a16:creationId xmlns:a16="http://schemas.microsoft.com/office/drawing/2014/main" id="{6BA2A60D-BBE5-7DEC-A56E-143B4094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9" y="423099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FE73E-A4AB-1664-9EEA-C8AFD5F9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AE57C-76C7-5F58-95DA-2E2DCE8E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Georgia" panose="02040502050405020303" pitchFamily="18" charset="0"/>
              </a:rPr>
              <a:t>Netzwerkbüro und Partner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5372722A-7FD6-32EB-DDE6-C285A3022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30209"/>
              </p:ext>
            </p:extLst>
          </p:nvPr>
        </p:nvGraphicFramePr>
        <p:xfrm>
          <a:off x="3820871" y="1690799"/>
          <a:ext cx="4398989" cy="460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6B67881-4EC1-C708-3B7E-5FE3442121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Grafikdesign, Grafiken, Poster, Schrift enthält.&#10;&#10;KI-generierte Inhalte können fehlerhaft sein.">
            <a:extLst>
              <a:ext uri="{FF2B5EF4-FFF2-40B4-BE49-F238E27FC236}">
                <a16:creationId xmlns:a16="http://schemas.microsoft.com/office/drawing/2014/main" id="{B9314835-2B0B-E907-0464-58909C97D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56" y="1116307"/>
            <a:ext cx="1740047" cy="1021461"/>
          </a:xfrm>
          <a:prstGeom prst="rect">
            <a:avLst/>
          </a:prstGeom>
        </p:spPr>
      </p:pic>
      <p:pic>
        <p:nvPicPr>
          <p:cNvPr id="10" name="Grafik 9" descr="Ein Bild, das Logo, Schrift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DB1B8AE3-399F-990B-FA90-BC3FC5AA8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19" y="3836619"/>
            <a:ext cx="2350068" cy="1133255"/>
          </a:xfrm>
          <a:prstGeom prst="rect">
            <a:avLst/>
          </a:prstGeom>
        </p:spPr>
      </p:pic>
      <p:pic>
        <p:nvPicPr>
          <p:cNvPr id="12" name="Grafik 11" descr="Ein Bild, das Text, Poster, Grafiken, Vogel enthält.&#10;&#10;KI-generierte Inhalte können fehlerhaft sein.">
            <a:extLst>
              <a:ext uri="{FF2B5EF4-FFF2-40B4-BE49-F238E27FC236}">
                <a16:creationId xmlns:a16="http://schemas.microsoft.com/office/drawing/2014/main" id="{E3354DD5-C306-F882-701F-BE9B7E5F7F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33" y="2793755"/>
            <a:ext cx="1876182" cy="810442"/>
          </a:xfrm>
          <a:prstGeom prst="rect">
            <a:avLst/>
          </a:prstGeom>
        </p:spPr>
      </p:pic>
      <p:pic>
        <p:nvPicPr>
          <p:cNvPr id="14" name="Grafik 13" descr="Ein Bild, das Grafiken, Schrift, Grafikdesign, Text enthält.&#10;&#10;KI-generierte Inhalte können fehlerhaft sein.">
            <a:extLst>
              <a:ext uri="{FF2B5EF4-FFF2-40B4-BE49-F238E27FC236}">
                <a16:creationId xmlns:a16="http://schemas.microsoft.com/office/drawing/2014/main" id="{E3DA536D-4EF5-800C-29E0-FBF5B8307B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73" y="5260388"/>
            <a:ext cx="2028825" cy="1095375"/>
          </a:xfrm>
          <a:prstGeom prst="rect">
            <a:avLst/>
          </a:prstGeom>
        </p:spPr>
      </p:pic>
      <p:pic>
        <p:nvPicPr>
          <p:cNvPr id="16" name="Grafik 15" descr="Ein Bild, das Text, Emblem, Symbol, Logo enthält.&#10;&#10;KI-generierte Inhalte können fehlerhaft sein.">
            <a:extLst>
              <a:ext uri="{FF2B5EF4-FFF2-40B4-BE49-F238E27FC236}">
                <a16:creationId xmlns:a16="http://schemas.microsoft.com/office/drawing/2014/main" id="{4CE6A581-2890-89E6-31D2-2DF840C67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18" y="3321894"/>
            <a:ext cx="1074693" cy="1081352"/>
          </a:xfrm>
          <a:prstGeom prst="rect">
            <a:avLst/>
          </a:prstGeom>
        </p:spPr>
      </p:pic>
      <p:pic>
        <p:nvPicPr>
          <p:cNvPr id="30" name="Grafik 29" descr="Quelle: WRL-Homepage - https://wirtschaftsregion-lausitz.de/ueber-uns/&#10;">
            <a:extLst>
              <a:ext uri="{FF2B5EF4-FFF2-40B4-BE49-F238E27FC236}">
                <a16:creationId xmlns:a16="http://schemas.microsoft.com/office/drawing/2014/main" id="{8B5B593E-58E6-F112-8D3B-F52A375032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1" t="-3408" r="11573" b="14694"/>
          <a:stretch>
            <a:fillRect/>
          </a:stretch>
        </p:blipFill>
        <p:spPr>
          <a:xfrm>
            <a:off x="142760" y="1350809"/>
            <a:ext cx="3384000" cy="2196000"/>
          </a:xfrm>
          <a:prstGeom prst="rect">
            <a:avLst/>
          </a:prstGeom>
        </p:spPr>
      </p:pic>
      <p:pic>
        <p:nvPicPr>
          <p:cNvPr id="33" name="Grafik 32" descr="Ein Bild, das Schrift, Text, Logo, Design enthält.&#10;&#10;KI-generierte Inhalte können fehlerhaft sein.">
            <a:extLst>
              <a:ext uri="{FF2B5EF4-FFF2-40B4-BE49-F238E27FC236}">
                <a16:creationId xmlns:a16="http://schemas.microsoft.com/office/drawing/2014/main" id="{5CD79E02-F8D2-7162-3CBF-92CC43BBA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88" y="3566873"/>
            <a:ext cx="1362943" cy="109035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468D1DE-C28D-3540-0789-660A819CCA1C}"/>
              </a:ext>
            </a:extLst>
          </p:cNvPr>
          <p:cNvSpPr txBox="1"/>
          <p:nvPr/>
        </p:nvSpPr>
        <p:spPr>
          <a:xfrm>
            <a:off x="11727180" y="6457413"/>
            <a:ext cx="39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4</a:t>
            </a:r>
          </a:p>
        </p:txBody>
      </p:sp>
      <p:pic>
        <p:nvPicPr>
          <p:cNvPr id="2050" name="Picture 2" descr="Home | Landessportbund Brandenburg e.V.">
            <a:extLst>
              <a:ext uri="{FF2B5EF4-FFF2-40B4-BE49-F238E27FC236}">
                <a16:creationId xmlns:a16="http://schemas.microsoft.com/office/drawing/2014/main" id="{E43C247C-3171-3CE1-43D8-C87A84AE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0" y="5030541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6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hrift, Karte, Diagramm enthält.&#10;&#10;KI-generierte Inhalte können fehlerhaft sein.">
            <a:extLst>
              <a:ext uri="{FF2B5EF4-FFF2-40B4-BE49-F238E27FC236}">
                <a16:creationId xmlns:a16="http://schemas.microsoft.com/office/drawing/2014/main" id="{DB2C5023-B285-9E24-9B3D-C21A303D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7433" cy="5221951"/>
          </a:xfrm>
          <a:prstGeom prst="rect">
            <a:avLst/>
          </a:prstGeom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9C404CB7-ED1A-DF3B-8309-6964E9CD4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335161"/>
              </p:ext>
            </p:extLst>
          </p:nvPr>
        </p:nvGraphicFramePr>
        <p:xfrm>
          <a:off x="5019548" y="952500"/>
          <a:ext cx="6346952" cy="576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fik 10" descr="Ein Bild, das Text, Schrift, Visitenkarte, Screenshot enthält.&#10;&#10;KI-generierte Inhalte können fehlerhaft sein.">
            <a:extLst>
              <a:ext uri="{FF2B5EF4-FFF2-40B4-BE49-F238E27FC236}">
                <a16:creationId xmlns:a16="http://schemas.microsoft.com/office/drawing/2014/main" id="{5E3886FA-094A-9CD3-1214-65DE40012D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302" y="5468112"/>
            <a:ext cx="1386293" cy="124860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3EA7E0A-441D-0111-6041-A818738F4B61}"/>
              </a:ext>
            </a:extLst>
          </p:cNvPr>
          <p:cNvSpPr txBox="1"/>
          <p:nvPr/>
        </p:nvSpPr>
        <p:spPr>
          <a:xfrm>
            <a:off x="5638800" y="279400"/>
            <a:ext cx="553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Unsere Ziele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6F0F7F4-EC51-AD74-F66C-60966B3705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1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8F8024-B870-46DE-A403-5DBC9CC9C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58F8024-B870-46DE-A403-5DBC9CC9C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58F8024-B870-46DE-A403-5DBC9CC9C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FE7E6C-1749-4D2E-A097-9BDD60E1A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37FE7E6C-1749-4D2E-A097-9BDD60E1A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37FE7E6C-1749-4D2E-A097-9BDD60E1A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645D56-0476-442E-A9D5-6872D228D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54645D56-0476-442E-A9D5-6872D228D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54645D56-0476-442E-A9D5-6872D228D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4A33A3-6F26-4FEA-AC2B-E9134B07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4F4A33A3-6F26-4FEA-AC2B-E9134B07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4F4A33A3-6F26-4FEA-AC2B-E9134B07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072074-B83C-4FD2-94B1-EA3686E75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A072074-B83C-4FD2-94B1-EA3686E75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0A072074-B83C-4FD2-94B1-EA3686E75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3B0D30-5358-4609-A04E-CB6A7E31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5B3B0D30-5358-4609-A04E-CB6A7E31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5B3B0D30-5358-4609-A04E-CB6A7E31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F6F9BA-189C-46CD-B649-16A529CC3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EF6F9BA-189C-46CD-B649-16A529CC3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AEF6F9BA-189C-46CD-B649-16A529CC3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0B74B0-2BEB-4BF8-B27C-94ABF035B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FB0B74B0-2BEB-4BF8-B27C-94ABF035B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FB0B74B0-2BEB-4BF8-B27C-94ABF035B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A099D-E4B2-678C-A175-F58A54E0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Förderdatenbanken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B1736E3-14B6-8DC2-8A84-3F8CDBF99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3798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6E05BA71-425C-1201-5A26-19A93C0E58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687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v8dk9o47n1z7wct3z43crzhi5e6ooa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webextensions/webextension1.xml><?xml version="1.0" encoding="utf-8"?>
<we:webextension xmlns:we="http://schemas.microsoft.com/office/webextensions/webextension/2010/11" id="{DCAD523C-2081-4528-B405-5BB3A4D1930C}">
  <we:reference id="wa104379261" version="4.3.0.0" store="de-DE" storeType="OMEX"/>
  <we:alternateReferences>
    <we:reference id="WA104379261" version="4.3.0.0" store="WA104379261" storeType="OMEX"/>
  </we:alternateReferences>
  <we:properties>
    <we:property name="MENTIMETER_QUESTION_ID_KEY" value="&quot;o5uzmvc3pud4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CAD523C-2081-4528-B405-5BB3A4D1930C}">
  <we:reference id="wa104379261" version="4.3.0.0" store="de-DE" storeType="OMEX"/>
  <we:alternateReferences>
    <we:reference id="WA104379261" version="4.3.0.0" store="WA104379261" storeType="OMEX"/>
  </we:alternateReferences>
  <we:properties>
    <we:property name="MENTIMETER_QUESTION_ID_KEY" value="&quot;chq112gqh1x6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DCAD523C-2081-4528-B405-5BB3A4D1930C}">
  <we:reference id="wa104379261" version="4.3.0.0" store="de-DE" storeType="OMEX"/>
  <we:alternateReferences>
    <we:reference id="WA104379261" version="4.3.0.0" store="WA104379261" storeType="OMEX"/>
  </we:alternateReferences>
  <we:properties>
    <we:property name="MENTIMETER_QUESTION_ID_KEY" value="&quot;jnnqzvufeyjy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DCAD523C-2081-4528-B405-5BB3A4D1930C}">
  <we:reference id="wa104379261" version="4.3.0.0" store="de-DE" storeType="OMEX"/>
  <we:alternateReferences>
    <we:reference id="WA104379261" version="4.3.0.0" store="WA104379261" storeType="OMEX"/>
  </we:alternateReferences>
  <we:properties>
    <we:property name="MENTIMETER_QUESTION_ID_KEY" value="&quot;o5uzmvc3pud4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Breitbild</PresentationFormat>
  <Paragraphs>103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Georgia</vt:lpstr>
      <vt:lpstr>Neue Montreal Bold</vt:lpstr>
      <vt:lpstr>Neue Montreal Light Italics</vt:lpstr>
      <vt:lpstr>Office</vt:lpstr>
      <vt:lpstr>PowerPoint-Präsentation</vt:lpstr>
      <vt:lpstr>Agenda</vt:lpstr>
      <vt:lpstr>PowerPoint-Präsentation</vt:lpstr>
      <vt:lpstr>PowerPoint-Präsentation</vt:lpstr>
      <vt:lpstr>PowerPoint-Präsentation</vt:lpstr>
      <vt:lpstr>PowerPoint-Präsentation</vt:lpstr>
      <vt:lpstr>Netzwerkbüro und Partner</vt:lpstr>
      <vt:lpstr>PowerPoint-Präsentation</vt:lpstr>
      <vt:lpstr>Förderdatenbanken</vt:lpstr>
      <vt:lpstr>Aktuelle Fördermöglichkeiten</vt:lpstr>
      <vt:lpstr>PowerPoint-Präsentation</vt:lpstr>
      <vt:lpstr>Folgend optional</vt:lpstr>
      <vt:lpstr>Ausblick aufs Jahr 2026</vt:lpstr>
      <vt:lpstr>Geleistete Arbeit</vt:lpstr>
      <vt:lpstr>Öffentlichkeitsarbeit</vt:lpstr>
      <vt:lpstr>Diskussionsrunde</vt:lpstr>
      <vt:lpstr>Einführung in das Thema</vt:lpstr>
      <vt:lpstr>Geleistete Arbeit - Vereine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Vivien Fichert</dc:creator>
  <cp:lastModifiedBy>Jona Peters</cp:lastModifiedBy>
  <cp:revision>20</cp:revision>
  <dcterms:created xsi:type="dcterms:W3CDTF">2025-12-04T12:25:33Z</dcterms:created>
  <dcterms:modified xsi:type="dcterms:W3CDTF">2026-03-13T08:08:35Z</dcterms:modified>
</cp:coreProperties>
</file>